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6" r:id="rId1"/>
  </p:sldMasterIdLst>
  <p:notesMasterIdLst>
    <p:notesMasterId r:id="rId26"/>
  </p:notesMasterIdLst>
  <p:handoutMasterIdLst>
    <p:handoutMasterId r:id="rId27"/>
  </p:handoutMasterIdLst>
  <p:sldIdLst>
    <p:sldId id="828" r:id="rId2"/>
    <p:sldId id="917" r:id="rId3"/>
    <p:sldId id="1322" r:id="rId4"/>
    <p:sldId id="1351" r:id="rId5"/>
    <p:sldId id="1393" r:id="rId6"/>
    <p:sldId id="1352" r:id="rId7"/>
    <p:sldId id="1400" r:id="rId8"/>
    <p:sldId id="1396" r:id="rId9"/>
    <p:sldId id="1397" r:id="rId10"/>
    <p:sldId id="1324" r:id="rId11"/>
    <p:sldId id="1403" r:id="rId12"/>
    <p:sldId id="1398" r:id="rId13"/>
    <p:sldId id="1399" r:id="rId14"/>
    <p:sldId id="1395" r:id="rId15"/>
    <p:sldId id="1401" r:id="rId16"/>
    <p:sldId id="1392" r:id="rId17"/>
    <p:sldId id="1354" r:id="rId18"/>
    <p:sldId id="1394" r:id="rId19"/>
    <p:sldId id="1404" r:id="rId20"/>
    <p:sldId id="1405" r:id="rId21"/>
    <p:sldId id="1406" r:id="rId22"/>
    <p:sldId id="1407" r:id="rId23"/>
    <p:sldId id="1408" r:id="rId24"/>
    <p:sldId id="1215" r:id="rId25"/>
  </p:sldIdLst>
  <p:sldSz cx="12192000" cy="6858000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A757149-1963-435C-9416-3EDF3DF9821D}">
          <p14:sldIdLst>
            <p14:sldId id="828"/>
            <p14:sldId id="917"/>
            <p14:sldId id="1322"/>
            <p14:sldId id="1351"/>
            <p14:sldId id="1393"/>
            <p14:sldId id="1352"/>
            <p14:sldId id="1400"/>
            <p14:sldId id="1396"/>
            <p14:sldId id="1397"/>
            <p14:sldId id="1324"/>
            <p14:sldId id="1403"/>
            <p14:sldId id="1398"/>
            <p14:sldId id="1399"/>
            <p14:sldId id="1395"/>
            <p14:sldId id="1401"/>
            <p14:sldId id="1392"/>
            <p14:sldId id="1354"/>
            <p14:sldId id="1394"/>
            <p14:sldId id="1404"/>
            <p14:sldId id="1405"/>
            <p14:sldId id="1406"/>
            <p14:sldId id="1407"/>
            <p14:sldId id="1408"/>
          </p14:sldIdLst>
        </p14:section>
        <p14:section name="Deklarowanie dyscypliny" id="{19CB33A1-D660-4102-9640-4C0FC1004739}">
          <p14:sldIdLst>
            <p14:sldId id="12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0" autoAdjust="0"/>
    <p:restoredTop sz="91551" autoAdjust="0"/>
  </p:normalViewPr>
  <p:slideViewPr>
    <p:cSldViewPr showGuides="1">
      <p:cViewPr varScale="1">
        <p:scale>
          <a:sx n="116" d="100"/>
          <a:sy n="116" d="100"/>
        </p:scale>
        <p:origin x="108" y="96"/>
      </p:cViewPr>
      <p:guideLst>
        <p:guide orient="horz" pos="2160"/>
        <p:guide pos="3205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8562"/>
    </p:cViewPr>
  </p:sorterViewPr>
  <p:notesViewPr>
    <p:cSldViewPr showGuides="1">
      <p:cViewPr varScale="1">
        <p:scale>
          <a:sx n="50" d="100"/>
          <a:sy n="50" d="100"/>
        </p:scale>
        <p:origin x="-1956" y="-96"/>
      </p:cViewPr>
      <p:guideLst>
        <p:guide orient="horz" pos="3126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CCEE4-06DE-4DF5-ABCE-A4E4A3901B7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7C7F3F6-B841-4FFD-A6E2-AB4CD4BAB65F}">
      <dgm:prSet/>
      <dgm:spPr/>
      <dgm:t>
        <a:bodyPr/>
        <a:lstStyle/>
        <a:p>
          <a:r>
            <a:rPr lang="pl-PL" dirty="0">
              <a:latin typeface="+mj-lt"/>
            </a:rPr>
            <a:t>Struktury w systemie</a:t>
          </a:r>
          <a:endParaRPr lang="en-US" dirty="0">
            <a:latin typeface="+mj-lt"/>
          </a:endParaRPr>
        </a:p>
      </dgm:t>
    </dgm:pt>
    <dgm:pt modelId="{D32C00B7-E5B8-46E1-A026-DE784179F9CE}" type="parTrans" cxnId="{1F6DDD31-5EC3-4FDF-B95E-F9FF33D2465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44FD2BA-B193-42EC-BFFC-2ACAE902B62C}" type="sibTrans" cxnId="{1F6DDD31-5EC3-4FDF-B95E-F9FF33D2465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25699C9-A1FE-4484-8E8F-26DBD7741179}">
      <dgm:prSet/>
      <dgm:spPr/>
      <dgm:t>
        <a:bodyPr/>
        <a:lstStyle/>
        <a:p>
          <a:r>
            <a:rPr lang="pl-PL">
              <a:latin typeface="+mj-lt"/>
            </a:rPr>
            <a:t>Procesy związane z ewaluacją</a:t>
          </a:r>
          <a:endParaRPr lang="en-US">
            <a:latin typeface="+mj-lt"/>
          </a:endParaRPr>
        </a:p>
      </dgm:t>
    </dgm:pt>
    <dgm:pt modelId="{E861A85D-7EA2-4F31-8FC7-C6A438A93438}" type="parTrans" cxnId="{D7B6138B-5EC9-413A-B1DA-0E1C6812EBD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19A5970-D94C-4457-B477-F8AD5B4CFD22}" type="sibTrans" cxnId="{D7B6138B-5EC9-413A-B1DA-0E1C6812EBD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A4A6C1B-B2C3-452A-A465-987252E36133}">
      <dgm:prSet/>
      <dgm:spPr/>
      <dgm:t>
        <a:bodyPr/>
        <a:lstStyle/>
        <a:p>
          <a:r>
            <a:rPr lang="pl-PL" dirty="0">
              <a:latin typeface="+mj-lt"/>
            </a:rPr>
            <a:t>Narzędzia</a:t>
          </a:r>
          <a:endParaRPr lang="en-US" dirty="0">
            <a:latin typeface="+mj-lt"/>
          </a:endParaRPr>
        </a:p>
      </dgm:t>
    </dgm:pt>
    <dgm:pt modelId="{52CDD2CE-AA39-4BE0-B48A-959710FB2231}" type="parTrans" cxnId="{113B3764-5457-4FFD-A72A-9C8A3768402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61CF033-CEC3-4B61-84A5-50588D7B9202}" type="sibTrans" cxnId="{113B3764-5457-4FFD-A72A-9C8A3768402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8B8F57A-5C2E-46A4-8BD8-E444BE4B6ECE}" type="pres">
      <dgm:prSet presAssocID="{E7FCCEE4-06DE-4DF5-ABCE-A4E4A3901B7D}" presName="root" presStyleCnt="0">
        <dgm:presLayoutVars>
          <dgm:dir/>
          <dgm:resizeHandles val="exact"/>
        </dgm:presLayoutVars>
      </dgm:prSet>
      <dgm:spPr/>
    </dgm:pt>
    <dgm:pt modelId="{66A057AE-18FA-4612-AFA0-4D49D425D1BF}" type="pres">
      <dgm:prSet presAssocID="{47C7F3F6-B841-4FFD-A6E2-AB4CD4BAB65F}" presName="compNode" presStyleCnt="0"/>
      <dgm:spPr/>
    </dgm:pt>
    <dgm:pt modelId="{11FE9238-FD29-4A52-8072-98BDCFFA7BAF}" type="pres">
      <dgm:prSet presAssocID="{47C7F3F6-B841-4FFD-A6E2-AB4CD4BAB65F}" presName="bgRect" presStyleLbl="bgShp" presStyleIdx="0" presStyleCnt="3"/>
      <dgm:spPr/>
    </dgm:pt>
    <dgm:pt modelId="{43AB6FE7-42FF-447C-B102-A384555D7374}" type="pres">
      <dgm:prSet presAssocID="{47C7F3F6-B841-4FFD-A6E2-AB4CD4BAB65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ia"/>
        </a:ext>
      </dgm:extLst>
    </dgm:pt>
    <dgm:pt modelId="{BEB668EE-9F4B-45AE-8740-126370F2CFDF}" type="pres">
      <dgm:prSet presAssocID="{47C7F3F6-B841-4FFD-A6E2-AB4CD4BAB65F}" presName="spaceRect" presStyleCnt="0"/>
      <dgm:spPr/>
    </dgm:pt>
    <dgm:pt modelId="{260A3765-40DC-4AFB-A162-8606B05BAF9D}" type="pres">
      <dgm:prSet presAssocID="{47C7F3F6-B841-4FFD-A6E2-AB4CD4BAB65F}" presName="parTx" presStyleLbl="revTx" presStyleIdx="0" presStyleCnt="3">
        <dgm:presLayoutVars>
          <dgm:chMax val="0"/>
          <dgm:chPref val="0"/>
        </dgm:presLayoutVars>
      </dgm:prSet>
      <dgm:spPr/>
    </dgm:pt>
    <dgm:pt modelId="{FFFF5193-0B97-4E62-A639-72AB5F915C86}" type="pres">
      <dgm:prSet presAssocID="{544FD2BA-B193-42EC-BFFC-2ACAE902B62C}" presName="sibTrans" presStyleCnt="0"/>
      <dgm:spPr/>
    </dgm:pt>
    <dgm:pt modelId="{2FB98AA8-8003-4E92-9FD5-6294BA6FD76B}" type="pres">
      <dgm:prSet presAssocID="{A25699C9-A1FE-4484-8E8F-26DBD7741179}" presName="compNode" presStyleCnt="0"/>
      <dgm:spPr/>
    </dgm:pt>
    <dgm:pt modelId="{3EEAFE93-0ADD-40FA-B028-2D32626C1F66}" type="pres">
      <dgm:prSet presAssocID="{A25699C9-A1FE-4484-8E8F-26DBD7741179}" presName="bgRect" presStyleLbl="bgShp" presStyleIdx="1" presStyleCnt="3"/>
      <dgm:spPr/>
    </dgm:pt>
    <dgm:pt modelId="{A44D2F0C-5C98-4E9E-A8F0-7CDEB3C499B0}" type="pres">
      <dgm:prSet presAssocID="{A25699C9-A1FE-4484-8E8F-26DBD7741179}" presName="iconRect" presStyleLbl="node1" presStyleIdx="1" presStyleCnt="3"/>
      <dgm:spPr>
        <a:prstGeom prst="flowChartCollat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emat decyzyjny z wypełnieniem pełnym"/>
        </a:ext>
      </dgm:extLst>
    </dgm:pt>
    <dgm:pt modelId="{AA5C0BB9-A3E7-4FE3-854E-FAFEC13CC62B}" type="pres">
      <dgm:prSet presAssocID="{A25699C9-A1FE-4484-8E8F-26DBD7741179}" presName="spaceRect" presStyleCnt="0"/>
      <dgm:spPr/>
    </dgm:pt>
    <dgm:pt modelId="{FE85AF9A-E9C6-43CD-9A6E-7495D1FEBFEB}" type="pres">
      <dgm:prSet presAssocID="{A25699C9-A1FE-4484-8E8F-26DBD7741179}" presName="parTx" presStyleLbl="revTx" presStyleIdx="1" presStyleCnt="3">
        <dgm:presLayoutVars>
          <dgm:chMax val="0"/>
          <dgm:chPref val="0"/>
        </dgm:presLayoutVars>
      </dgm:prSet>
      <dgm:spPr/>
    </dgm:pt>
    <dgm:pt modelId="{5483E61C-6676-4837-A667-8F06589AA3BE}" type="pres">
      <dgm:prSet presAssocID="{619A5970-D94C-4457-B477-F8AD5B4CFD22}" presName="sibTrans" presStyleCnt="0"/>
      <dgm:spPr/>
    </dgm:pt>
    <dgm:pt modelId="{3B17CA92-0FAE-4E30-B181-DE779FFFCFF7}" type="pres">
      <dgm:prSet presAssocID="{2A4A6C1B-B2C3-452A-A465-987252E36133}" presName="compNode" presStyleCnt="0"/>
      <dgm:spPr/>
    </dgm:pt>
    <dgm:pt modelId="{76B49759-BDEE-45C7-B2F2-7393A1B83110}" type="pres">
      <dgm:prSet presAssocID="{2A4A6C1B-B2C3-452A-A465-987252E36133}" presName="bgRect" presStyleLbl="bgShp" presStyleIdx="2" presStyleCnt="3"/>
      <dgm:spPr/>
    </dgm:pt>
    <dgm:pt modelId="{27D54B65-541D-4D22-BF40-3956FEDB40FA}" type="pres">
      <dgm:prSet presAssocID="{2A4A6C1B-B2C3-452A-A465-987252E3613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arzędzia"/>
        </a:ext>
      </dgm:extLst>
    </dgm:pt>
    <dgm:pt modelId="{ACF09860-9B14-4E5A-9963-581280438C61}" type="pres">
      <dgm:prSet presAssocID="{2A4A6C1B-B2C3-452A-A465-987252E36133}" presName="spaceRect" presStyleCnt="0"/>
      <dgm:spPr/>
    </dgm:pt>
    <dgm:pt modelId="{E464882E-36D7-4AAD-BACE-8B657785335C}" type="pres">
      <dgm:prSet presAssocID="{2A4A6C1B-B2C3-452A-A465-987252E3613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F6DDD31-5EC3-4FDF-B95E-F9FF33D24659}" srcId="{E7FCCEE4-06DE-4DF5-ABCE-A4E4A3901B7D}" destId="{47C7F3F6-B841-4FFD-A6E2-AB4CD4BAB65F}" srcOrd="0" destOrd="0" parTransId="{D32C00B7-E5B8-46E1-A026-DE784179F9CE}" sibTransId="{544FD2BA-B193-42EC-BFFC-2ACAE902B62C}"/>
    <dgm:cxn modelId="{113B3764-5457-4FFD-A72A-9C8A37684028}" srcId="{E7FCCEE4-06DE-4DF5-ABCE-A4E4A3901B7D}" destId="{2A4A6C1B-B2C3-452A-A465-987252E36133}" srcOrd="2" destOrd="0" parTransId="{52CDD2CE-AA39-4BE0-B48A-959710FB2231}" sibTransId="{B61CF033-CEC3-4B61-84A5-50588D7B9202}"/>
    <dgm:cxn modelId="{0F978B53-774E-4912-A80C-3F368071CCC6}" type="presOf" srcId="{2A4A6C1B-B2C3-452A-A465-987252E36133}" destId="{E464882E-36D7-4AAD-BACE-8B657785335C}" srcOrd="0" destOrd="0" presId="urn:microsoft.com/office/officeart/2018/2/layout/IconVerticalSolidList"/>
    <dgm:cxn modelId="{3B038B81-FB5A-4174-A3D3-51DA7DB04E77}" type="presOf" srcId="{E7FCCEE4-06DE-4DF5-ABCE-A4E4A3901B7D}" destId="{D8B8F57A-5C2E-46A4-8BD8-E444BE4B6ECE}" srcOrd="0" destOrd="0" presId="urn:microsoft.com/office/officeart/2018/2/layout/IconVerticalSolidList"/>
    <dgm:cxn modelId="{D7B6138B-5EC9-413A-B1DA-0E1C6812EBD5}" srcId="{E7FCCEE4-06DE-4DF5-ABCE-A4E4A3901B7D}" destId="{A25699C9-A1FE-4484-8E8F-26DBD7741179}" srcOrd="1" destOrd="0" parTransId="{E861A85D-7EA2-4F31-8FC7-C6A438A93438}" sibTransId="{619A5970-D94C-4457-B477-F8AD5B4CFD22}"/>
    <dgm:cxn modelId="{4AD7C393-FF3B-4731-A940-14BA7FEA9A24}" type="presOf" srcId="{47C7F3F6-B841-4FFD-A6E2-AB4CD4BAB65F}" destId="{260A3765-40DC-4AFB-A162-8606B05BAF9D}" srcOrd="0" destOrd="0" presId="urn:microsoft.com/office/officeart/2018/2/layout/IconVerticalSolidList"/>
    <dgm:cxn modelId="{A5891FA0-8A5B-4872-BD8D-8A3B43DB1148}" type="presOf" srcId="{A25699C9-A1FE-4484-8E8F-26DBD7741179}" destId="{FE85AF9A-E9C6-43CD-9A6E-7495D1FEBFEB}" srcOrd="0" destOrd="0" presId="urn:microsoft.com/office/officeart/2018/2/layout/IconVerticalSolidList"/>
    <dgm:cxn modelId="{130A7C5A-0F95-4A3D-AE8F-123C504ADE47}" type="presParOf" srcId="{D8B8F57A-5C2E-46A4-8BD8-E444BE4B6ECE}" destId="{66A057AE-18FA-4612-AFA0-4D49D425D1BF}" srcOrd="0" destOrd="0" presId="urn:microsoft.com/office/officeart/2018/2/layout/IconVerticalSolidList"/>
    <dgm:cxn modelId="{02D143E7-1BF0-4411-AEB1-52CA6177AF0D}" type="presParOf" srcId="{66A057AE-18FA-4612-AFA0-4D49D425D1BF}" destId="{11FE9238-FD29-4A52-8072-98BDCFFA7BAF}" srcOrd="0" destOrd="0" presId="urn:microsoft.com/office/officeart/2018/2/layout/IconVerticalSolidList"/>
    <dgm:cxn modelId="{A667EA44-8369-4A49-AA78-F0713912FE56}" type="presParOf" srcId="{66A057AE-18FA-4612-AFA0-4D49D425D1BF}" destId="{43AB6FE7-42FF-447C-B102-A384555D7374}" srcOrd="1" destOrd="0" presId="urn:microsoft.com/office/officeart/2018/2/layout/IconVerticalSolidList"/>
    <dgm:cxn modelId="{C78B4C14-5914-4CB5-ABD5-4188C7CEE256}" type="presParOf" srcId="{66A057AE-18FA-4612-AFA0-4D49D425D1BF}" destId="{BEB668EE-9F4B-45AE-8740-126370F2CFDF}" srcOrd="2" destOrd="0" presId="urn:microsoft.com/office/officeart/2018/2/layout/IconVerticalSolidList"/>
    <dgm:cxn modelId="{270D151D-36E6-4F36-9CEB-6B278D6C2274}" type="presParOf" srcId="{66A057AE-18FA-4612-AFA0-4D49D425D1BF}" destId="{260A3765-40DC-4AFB-A162-8606B05BAF9D}" srcOrd="3" destOrd="0" presId="urn:microsoft.com/office/officeart/2018/2/layout/IconVerticalSolidList"/>
    <dgm:cxn modelId="{453C2D51-E0FE-4797-AC84-141BA139B982}" type="presParOf" srcId="{D8B8F57A-5C2E-46A4-8BD8-E444BE4B6ECE}" destId="{FFFF5193-0B97-4E62-A639-72AB5F915C86}" srcOrd="1" destOrd="0" presId="urn:microsoft.com/office/officeart/2018/2/layout/IconVerticalSolidList"/>
    <dgm:cxn modelId="{02C3E7B5-38AF-49A6-8BA8-CEDEF0B08087}" type="presParOf" srcId="{D8B8F57A-5C2E-46A4-8BD8-E444BE4B6ECE}" destId="{2FB98AA8-8003-4E92-9FD5-6294BA6FD76B}" srcOrd="2" destOrd="0" presId="urn:microsoft.com/office/officeart/2018/2/layout/IconVerticalSolidList"/>
    <dgm:cxn modelId="{87898731-9A3B-4816-AD6E-D93D269ED8ED}" type="presParOf" srcId="{2FB98AA8-8003-4E92-9FD5-6294BA6FD76B}" destId="{3EEAFE93-0ADD-40FA-B028-2D32626C1F66}" srcOrd="0" destOrd="0" presId="urn:microsoft.com/office/officeart/2018/2/layout/IconVerticalSolidList"/>
    <dgm:cxn modelId="{4824D73D-CAC3-4140-878B-E9E308D1281A}" type="presParOf" srcId="{2FB98AA8-8003-4E92-9FD5-6294BA6FD76B}" destId="{A44D2F0C-5C98-4E9E-A8F0-7CDEB3C499B0}" srcOrd="1" destOrd="0" presId="urn:microsoft.com/office/officeart/2018/2/layout/IconVerticalSolidList"/>
    <dgm:cxn modelId="{A6A0B318-2741-4EBD-A990-1AF9129C969F}" type="presParOf" srcId="{2FB98AA8-8003-4E92-9FD5-6294BA6FD76B}" destId="{AA5C0BB9-A3E7-4FE3-854E-FAFEC13CC62B}" srcOrd="2" destOrd="0" presId="urn:microsoft.com/office/officeart/2018/2/layout/IconVerticalSolidList"/>
    <dgm:cxn modelId="{5CED28CB-A657-4332-BFCC-2774A00CBC03}" type="presParOf" srcId="{2FB98AA8-8003-4E92-9FD5-6294BA6FD76B}" destId="{FE85AF9A-E9C6-43CD-9A6E-7495D1FEBFEB}" srcOrd="3" destOrd="0" presId="urn:microsoft.com/office/officeart/2018/2/layout/IconVerticalSolidList"/>
    <dgm:cxn modelId="{FA235E6E-2193-4D39-B16F-2DDDE8C3A7E6}" type="presParOf" srcId="{D8B8F57A-5C2E-46A4-8BD8-E444BE4B6ECE}" destId="{5483E61C-6676-4837-A667-8F06589AA3BE}" srcOrd="3" destOrd="0" presId="urn:microsoft.com/office/officeart/2018/2/layout/IconVerticalSolidList"/>
    <dgm:cxn modelId="{D3DEDF7E-9AC7-4BA9-A83B-ACAF75DB1590}" type="presParOf" srcId="{D8B8F57A-5C2E-46A4-8BD8-E444BE4B6ECE}" destId="{3B17CA92-0FAE-4E30-B181-DE779FFFCFF7}" srcOrd="4" destOrd="0" presId="urn:microsoft.com/office/officeart/2018/2/layout/IconVerticalSolidList"/>
    <dgm:cxn modelId="{EF6AFAB3-A3A6-483E-A4A0-C6E502483675}" type="presParOf" srcId="{3B17CA92-0FAE-4E30-B181-DE779FFFCFF7}" destId="{76B49759-BDEE-45C7-B2F2-7393A1B83110}" srcOrd="0" destOrd="0" presId="urn:microsoft.com/office/officeart/2018/2/layout/IconVerticalSolidList"/>
    <dgm:cxn modelId="{4FF54D90-2AE9-44E2-BE38-876FD514C66B}" type="presParOf" srcId="{3B17CA92-0FAE-4E30-B181-DE779FFFCFF7}" destId="{27D54B65-541D-4D22-BF40-3956FEDB40FA}" srcOrd="1" destOrd="0" presId="urn:microsoft.com/office/officeart/2018/2/layout/IconVerticalSolidList"/>
    <dgm:cxn modelId="{FC562008-BCC5-4619-9462-B38705EF7CF6}" type="presParOf" srcId="{3B17CA92-0FAE-4E30-B181-DE779FFFCFF7}" destId="{ACF09860-9B14-4E5A-9963-581280438C61}" srcOrd="2" destOrd="0" presId="urn:microsoft.com/office/officeart/2018/2/layout/IconVerticalSolidList"/>
    <dgm:cxn modelId="{2417AFD3-A101-4B97-A9C1-19F34DC4A6A9}" type="presParOf" srcId="{3B17CA92-0FAE-4E30-B181-DE779FFFCFF7}" destId="{E464882E-36D7-4AAD-BACE-8B65778533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FCCEE4-06DE-4DF5-ABCE-A4E4A3901B7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7C7F3F6-B841-4FFD-A6E2-AB4CD4BAB65F}">
      <dgm:prSet/>
      <dgm:spPr/>
      <dgm:t>
        <a:bodyPr/>
        <a:lstStyle/>
        <a:p>
          <a:r>
            <a:rPr lang="pl-PL" dirty="0">
              <a:latin typeface="+mj-lt"/>
            </a:rPr>
            <a:t>Struktury w systemie</a:t>
          </a:r>
          <a:endParaRPr lang="en-US" dirty="0">
            <a:latin typeface="+mj-lt"/>
          </a:endParaRPr>
        </a:p>
      </dgm:t>
    </dgm:pt>
    <dgm:pt modelId="{D32C00B7-E5B8-46E1-A026-DE784179F9CE}" type="parTrans" cxnId="{1F6DDD31-5EC3-4FDF-B95E-F9FF33D2465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44FD2BA-B193-42EC-BFFC-2ACAE902B62C}" type="sibTrans" cxnId="{1F6DDD31-5EC3-4FDF-B95E-F9FF33D2465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25699C9-A1FE-4484-8E8F-26DBD7741179}">
      <dgm:prSet/>
      <dgm:spPr/>
      <dgm:t>
        <a:bodyPr/>
        <a:lstStyle/>
        <a:p>
          <a:r>
            <a:rPr lang="pl-PL">
              <a:latin typeface="+mj-lt"/>
            </a:rPr>
            <a:t>Procesy związane z ewaluacją</a:t>
          </a:r>
          <a:endParaRPr lang="en-US">
            <a:latin typeface="+mj-lt"/>
          </a:endParaRPr>
        </a:p>
      </dgm:t>
    </dgm:pt>
    <dgm:pt modelId="{E861A85D-7EA2-4F31-8FC7-C6A438A93438}" type="parTrans" cxnId="{D7B6138B-5EC9-413A-B1DA-0E1C6812EBD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19A5970-D94C-4457-B477-F8AD5B4CFD22}" type="sibTrans" cxnId="{D7B6138B-5EC9-413A-B1DA-0E1C6812EBD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A4A6C1B-B2C3-452A-A465-987252E36133}">
      <dgm:prSet/>
      <dgm:spPr/>
      <dgm:t>
        <a:bodyPr/>
        <a:lstStyle/>
        <a:p>
          <a:r>
            <a:rPr lang="pl-PL">
              <a:latin typeface="+mj-lt"/>
            </a:rPr>
            <a:t>Narzędzia</a:t>
          </a:r>
          <a:endParaRPr lang="en-US">
            <a:latin typeface="+mj-lt"/>
          </a:endParaRPr>
        </a:p>
      </dgm:t>
    </dgm:pt>
    <dgm:pt modelId="{52CDD2CE-AA39-4BE0-B48A-959710FB2231}" type="parTrans" cxnId="{113B3764-5457-4FFD-A72A-9C8A3768402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61CF033-CEC3-4B61-84A5-50588D7B9202}" type="sibTrans" cxnId="{113B3764-5457-4FFD-A72A-9C8A3768402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8B8F57A-5C2E-46A4-8BD8-E444BE4B6ECE}" type="pres">
      <dgm:prSet presAssocID="{E7FCCEE4-06DE-4DF5-ABCE-A4E4A3901B7D}" presName="root" presStyleCnt="0">
        <dgm:presLayoutVars>
          <dgm:dir/>
          <dgm:resizeHandles val="exact"/>
        </dgm:presLayoutVars>
      </dgm:prSet>
      <dgm:spPr/>
    </dgm:pt>
    <dgm:pt modelId="{66A057AE-18FA-4612-AFA0-4D49D425D1BF}" type="pres">
      <dgm:prSet presAssocID="{47C7F3F6-B841-4FFD-A6E2-AB4CD4BAB65F}" presName="compNode" presStyleCnt="0"/>
      <dgm:spPr/>
    </dgm:pt>
    <dgm:pt modelId="{11FE9238-FD29-4A52-8072-98BDCFFA7BAF}" type="pres">
      <dgm:prSet presAssocID="{47C7F3F6-B841-4FFD-A6E2-AB4CD4BAB65F}" presName="bgRect" presStyleLbl="bgShp" presStyleIdx="0" presStyleCnt="3"/>
      <dgm:spPr>
        <a:solidFill>
          <a:schemeClr val="accent2">
            <a:lumMod val="60000"/>
            <a:lumOff val="40000"/>
          </a:schemeClr>
        </a:solidFill>
        <a:ln w="28575" cmpd="dbl">
          <a:solidFill>
            <a:srgbClr val="FF0000"/>
          </a:solidFill>
        </a:ln>
      </dgm:spPr>
    </dgm:pt>
    <dgm:pt modelId="{43AB6FE7-42FF-447C-B102-A384555D7374}" type="pres">
      <dgm:prSet presAssocID="{47C7F3F6-B841-4FFD-A6E2-AB4CD4BAB65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ia"/>
        </a:ext>
      </dgm:extLst>
    </dgm:pt>
    <dgm:pt modelId="{BEB668EE-9F4B-45AE-8740-126370F2CFDF}" type="pres">
      <dgm:prSet presAssocID="{47C7F3F6-B841-4FFD-A6E2-AB4CD4BAB65F}" presName="spaceRect" presStyleCnt="0"/>
      <dgm:spPr/>
    </dgm:pt>
    <dgm:pt modelId="{260A3765-40DC-4AFB-A162-8606B05BAF9D}" type="pres">
      <dgm:prSet presAssocID="{47C7F3F6-B841-4FFD-A6E2-AB4CD4BAB65F}" presName="parTx" presStyleLbl="revTx" presStyleIdx="0" presStyleCnt="3">
        <dgm:presLayoutVars>
          <dgm:chMax val="0"/>
          <dgm:chPref val="0"/>
        </dgm:presLayoutVars>
      </dgm:prSet>
      <dgm:spPr/>
    </dgm:pt>
    <dgm:pt modelId="{FFFF5193-0B97-4E62-A639-72AB5F915C86}" type="pres">
      <dgm:prSet presAssocID="{544FD2BA-B193-42EC-BFFC-2ACAE902B62C}" presName="sibTrans" presStyleCnt="0"/>
      <dgm:spPr/>
    </dgm:pt>
    <dgm:pt modelId="{2FB98AA8-8003-4E92-9FD5-6294BA6FD76B}" type="pres">
      <dgm:prSet presAssocID="{A25699C9-A1FE-4484-8E8F-26DBD7741179}" presName="compNode" presStyleCnt="0"/>
      <dgm:spPr/>
    </dgm:pt>
    <dgm:pt modelId="{3EEAFE93-0ADD-40FA-B028-2D32626C1F66}" type="pres">
      <dgm:prSet presAssocID="{A25699C9-A1FE-4484-8E8F-26DBD7741179}" presName="bgRect" presStyleLbl="bgShp" presStyleIdx="1" presStyleCnt="3"/>
      <dgm:spPr/>
    </dgm:pt>
    <dgm:pt modelId="{A44D2F0C-5C98-4E9E-A8F0-7CDEB3C499B0}" type="pres">
      <dgm:prSet presAssocID="{A25699C9-A1FE-4484-8E8F-26DBD7741179}" presName="iconRect" presStyleLbl="node1" presStyleIdx="1" presStyleCnt="3"/>
      <dgm:spPr>
        <a:prstGeom prst="flowChartCollat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emat decyzyjny z wypełnieniem pełnym"/>
        </a:ext>
      </dgm:extLst>
    </dgm:pt>
    <dgm:pt modelId="{AA5C0BB9-A3E7-4FE3-854E-FAFEC13CC62B}" type="pres">
      <dgm:prSet presAssocID="{A25699C9-A1FE-4484-8E8F-26DBD7741179}" presName="spaceRect" presStyleCnt="0"/>
      <dgm:spPr/>
    </dgm:pt>
    <dgm:pt modelId="{FE85AF9A-E9C6-43CD-9A6E-7495D1FEBFEB}" type="pres">
      <dgm:prSet presAssocID="{A25699C9-A1FE-4484-8E8F-26DBD7741179}" presName="parTx" presStyleLbl="revTx" presStyleIdx="1" presStyleCnt="3">
        <dgm:presLayoutVars>
          <dgm:chMax val="0"/>
          <dgm:chPref val="0"/>
        </dgm:presLayoutVars>
      </dgm:prSet>
      <dgm:spPr/>
    </dgm:pt>
    <dgm:pt modelId="{5483E61C-6676-4837-A667-8F06589AA3BE}" type="pres">
      <dgm:prSet presAssocID="{619A5970-D94C-4457-B477-F8AD5B4CFD22}" presName="sibTrans" presStyleCnt="0"/>
      <dgm:spPr/>
    </dgm:pt>
    <dgm:pt modelId="{3B17CA92-0FAE-4E30-B181-DE779FFFCFF7}" type="pres">
      <dgm:prSet presAssocID="{2A4A6C1B-B2C3-452A-A465-987252E36133}" presName="compNode" presStyleCnt="0"/>
      <dgm:spPr/>
    </dgm:pt>
    <dgm:pt modelId="{76B49759-BDEE-45C7-B2F2-7393A1B83110}" type="pres">
      <dgm:prSet presAssocID="{2A4A6C1B-B2C3-452A-A465-987252E36133}" presName="bgRect" presStyleLbl="bgShp" presStyleIdx="2" presStyleCnt="3"/>
      <dgm:spPr/>
    </dgm:pt>
    <dgm:pt modelId="{27D54B65-541D-4D22-BF40-3956FEDB40FA}" type="pres">
      <dgm:prSet presAssocID="{2A4A6C1B-B2C3-452A-A465-987252E3613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arzędzia"/>
        </a:ext>
      </dgm:extLst>
    </dgm:pt>
    <dgm:pt modelId="{ACF09860-9B14-4E5A-9963-581280438C61}" type="pres">
      <dgm:prSet presAssocID="{2A4A6C1B-B2C3-452A-A465-987252E36133}" presName="spaceRect" presStyleCnt="0"/>
      <dgm:spPr/>
    </dgm:pt>
    <dgm:pt modelId="{E464882E-36D7-4AAD-BACE-8B657785335C}" type="pres">
      <dgm:prSet presAssocID="{2A4A6C1B-B2C3-452A-A465-987252E3613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F6DDD31-5EC3-4FDF-B95E-F9FF33D24659}" srcId="{E7FCCEE4-06DE-4DF5-ABCE-A4E4A3901B7D}" destId="{47C7F3F6-B841-4FFD-A6E2-AB4CD4BAB65F}" srcOrd="0" destOrd="0" parTransId="{D32C00B7-E5B8-46E1-A026-DE784179F9CE}" sibTransId="{544FD2BA-B193-42EC-BFFC-2ACAE902B62C}"/>
    <dgm:cxn modelId="{113B3764-5457-4FFD-A72A-9C8A37684028}" srcId="{E7FCCEE4-06DE-4DF5-ABCE-A4E4A3901B7D}" destId="{2A4A6C1B-B2C3-452A-A465-987252E36133}" srcOrd="2" destOrd="0" parTransId="{52CDD2CE-AA39-4BE0-B48A-959710FB2231}" sibTransId="{B61CF033-CEC3-4B61-84A5-50588D7B9202}"/>
    <dgm:cxn modelId="{0F978B53-774E-4912-A80C-3F368071CCC6}" type="presOf" srcId="{2A4A6C1B-B2C3-452A-A465-987252E36133}" destId="{E464882E-36D7-4AAD-BACE-8B657785335C}" srcOrd="0" destOrd="0" presId="urn:microsoft.com/office/officeart/2018/2/layout/IconVerticalSolidList"/>
    <dgm:cxn modelId="{3B038B81-FB5A-4174-A3D3-51DA7DB04E77}" type="presOf" srcId="{E7FCCEE4-06DE-4DF5-ABCE-A4E4A3901B7D}" destId="{D8B8F57A-5C2E-46A4-8BD8-E444BE4B6ECE}" srcOrd="0" destOrd="0" presId="urn:microsoft.com/office/officeart/2018/2/layout/IconVerticalSolidList"/>
    <dgm:cxn modelId="{D7B6138B-5EC9-413A-B1DA-0E1C6812EBD5}" srcId="{E7FCCEE4-06DE-4DF5-ABCE-A4E4A3901B7D}" destId="{A25699C9-A1FE-4484-8E8F-26DBD7741179}" srcOrd="1" destOrd="0" parTransId="{E861A85D-7EA2-4F31-8FC7-C6A438A93438}" sibTransId="{619A5970-D94C-4457-B477-F8AD5B4CFD22}"/>
    <dgm:cxn modelId="{4AD7C393-FF3B-4731-A940-14BA7FEA9A24}" type="presOf" srcId="{47C7F3F6-B841-4FFD-A6E2-AB4CD4BAB65F}" destId="{260A3765-40DC-4AFB-A162-8606B05BAF9D}" srcOrd="0" destOrd="0" presId="urn:microsoft.com/office/officeart/2018/2/layout/IconVerticalSolidList"/>
    <dgm:cxn modelId="{A5891FA0-8A5B-4872-BD8D-8A3B43DB1148}" type="presOf" srcId="{A25699C9-A1FE-4484-8E8F-26DBD7741179}" destId="{FE85AF9A-E9C6-43CD-9A6E-7495D1FEBFEB}" srcOrd="0" destOrd="0" presId="urn:microsoft.com/office/officeart/2018/2/layout/IconVerticalSolidList"/>
    <dgm:cxn modelId="{130A7C5A-0F95-4A3D-AE8F-123C504ADE47}" type="presParOf" srcId="{D8B8F57A-5C2E-46A4-8BD8-E444BE4B6ECE}" destId="{66A057AE-18FA-4612-AFA0-4D49D425D1BF}" srcOrd="0" destOrd="0" presId="urn:microsoft.com/office/officeart/2018/2/layout/IconVerticalSolidList"/>
    <dgm:cxn modelId="{02D143E7-1BF0-4411-AEB1-52CA6177AF0D}" type="presParOf" srcId="{66A057AE-18FA-4612-AFA0-4D49D425D1BF}" destId="{11FE9238-FD29-4A52-8072-98BDCFFA7BAF}" srcOrd="0" destOrd="0" presId="urn:microsoft.com/office/officeart/2018/2/layout/IconVerticalSolidList"/>
    <dgm:cxn modelId="{A667EA44-8369-4A49-AA78-F0713912FE56}" type="presParOf" srcId="{66A057AE-18FA-4612-AFA0-4D49D425D1BF}" destId="{43AB6FE7-42FF-447C-B102-A384555D7374}" srcOrd="1" destOrd="0" presId="urn:microsoft.com/office/officeart/2018/2/layout/IconVerticalSolidList"/>
    <dgm:cxn modelId="{C78B4C14-5914-4CB5-ABD5-4188C7CEE256}" type="presParOf" srcId="{66A057AE-18FA-4612-AFA0-4D49D425D1BF}" destId="{BEB668EE-9F4B-45AE-8740-126370F2CFDF}" srcOrd="2" destOrd="0" presId="urn:microsoft.com/office/officeart/2018/2/layout/IconVerticalSolidList"/>
    <dgm:cxn modelId="{270D151D-36E6-4F36-9CEB-6B278D6C2274}" type="presParOf" srcId="{66A057AE-18FA-4612-AFA0-4D49D425D1BF}" destId="{260A3765-40DC-4AFB-A162-8606B05BAF9D}" srcOrd="3" destOrd="0" presId="urn:microsoft.com/office/officeart/2018/2/layout/IconVerticalSolidList"/>
    <dgm:cxn modelId="{453C2D51-E0FE-4797-AC84-141BA139B982}" type="presParOf" srcId="{D8B8F57A-5C2E-46A4-8BD8-E444BE4B6ECE}" destId="{FFFF5193-0B97-4E62-A639-72AB5F915C86}" srcOrd="1" destOrd="0" presId="urn:microsoft.com/office/officeart/2018/2/layout/IconVerticalSolidList"/>
    <dgm:cxn modelId="{02C3E7B5-38AF-49A6-8BA8-CEDEF0B08087}" type="presParOf" srcId="{D8B8F57A-5C2E-46A4-8BD8-E444BE4B6ECE}" destId="{2FB98AA8-8003-4E92-9FD5-6294BA6FD76B}" srcOrd="2" destOrd="0" presId="urn:microsoft.com/office/officeart/2018/2/layout/IconVerticalSolidList"/>
    <dgm:cxn modelId="{87898731-9A3B-4816-AD6E-D93D269ED8ED}" type="presParOf" srcId="{2FB98AA8-8003-4E92-9FD5-6294BA6FD76B}" destId="{3EEAFE93-0ADD-40FA-B028-2D32626C1F66}" srcOrd="0" destOrd="0" presId="urn:microsoft.com/office/officeart/2018/2/layout/IconVerticalSolidList"/>
    <dgm:cxn modelId="{4824D73D-CAC3-4140-878B-E9E308D1281A}" type="presParOf" srcId="{2FB98AA8-8003-4E92-9FD5-6294BA6FD76B}" destId="{A44D2F0C-5C98-4E9E-A8F0-7CDEB3C499B0}" srcOrd="1" destOrd="0" presId="urn:microsoft.com/office/officeart/2018/2/layout/IconVerticalSolidList"/>
    <dgm:cxn modelId="{A6A0B318-2741-4EBD-A990-1AF9129C969F}" type="presParOf" srcId="{2FB98AA8-8003-4E92-9FD5-6294BA6FD76B}" destId="{AA5C0BB9-A3E7-4FE3-854E-FAFEC13CC62B}" srcOrd="2" destOrd="0" presId="urn:microsoft.com/office/officeart/2018/2/layout/IconVerticalSolidList"/>
    <dgm:cxn modelId="{5CED28CB-A657-4332-BFCC-2774A00CBC03}" type="presParOf" srcId="{2FB98AA8-8003-4E92-9FD5-6294BA6FD76B}" destId="{FE85AF9A-E9C6-43CD-9A6E-7495D1FEBFEB}" srcOrd="3" destOrd="0" presId="urn:microsoft.com/office/officeart/2018/2/layout/IconVerticalSolidList"/>
    <dgm:cxn modelId="{FA235E6E-2193-4D39-B16F-2DDDE8C3A7E6}" type="presParOf" srcId="{D8B8F57A-5C2E-46A4-8BD8-E444BE4B6ECE}" destId="{5483E61C-6676-4837-A667-8F06589AA3BE}" srcOrd="3" destOrd="0" presId="urn:microsoft.com/office/officeart/2018/2/layout/IconVerticalSolidList"/>
    <dgm:cxn modelId="{D3DEDF7E-9AC7-4BA9-A83B-ACAF75DB1590}" type="presParOf" srcId="{D8B8F57A-5C2E-46A4-8BD8-E444BE4B6ECE}" destId="{3B17CA92-0FAE-4E30-B181-DE779FFFCFF7}" srcOrd="4" destOrd="0" presId="urn:microsoft.com/office/officeart/2018/2/layout/IconVerticalSolidList"/>
    <dgm:cxn modelId="{EF6AFAB3-A3A6-483E-A4A0-C6E502483675}" type="presParOf" srcId="{3B17CA92-0FAE-4E30-B181-DE779FFFCFF7}" destId="{76B49759-BDEE-45C7-B2F2-7393A1B83110}" srcOrd="0" destOrd="0" presId="urn:microsoft.com/office/officeart/2018/2/layout/IconVerticalSolidList"/>
    <dgm:cxn modelId="{4FF54D90-2AE9-44E2-BE38-876FD514C66B}" type="presParOf" srcId="{3B17CA92-0FAE-4E30-B181-DE779FFFCFF7}" destId="{27D54B65-541D-4D22-BF40-3956FEDB40FA}" srcOrd="1" destOrd="0" presId="urn:microsoft.com/office/officeart/2018/2/layout/IconVerticalSolidList"/>
    <dgm:cxn modelId="{FC562008-BCC5-4619-9462-B38705EF7CF6}" type="presParOf" srcId="{3B17CA92-0FAE-4E30-B181-DE779FFFCFF7}" destId="{ACF09860-9B14-4E5A-9963-581280438C61}" srcOrd="2" destOrd="0" presId="urn:microsoft.com/office/officeart/2018/2/layout/IconVerticalSolidList"/>
    <dgm:cxn modelId="{2417AFD3-A101-4B97-A9C1-19F34DC4A6A9}" type="presParOf" srcId="{3B17CA92-0FAE-4E30-B181-DE779FFFCFF7}" destId="{E464882E-36D7-4AAD-BACE-8B65778533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FCCEE4-06DE-4DF5-ABCE-A4E4A3901B7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7C7F3F6-B841-4FFD-A6E2-AB4CD4BAB65F}">
      <dgm:prSet/>
      <dgm:spPr/>
      <dgm:t>
        <a:bodyPr/>
        <a:lstStyle/>
        <a:p>
          <a:r>
            <a:rPr lang="pl-PL" dirty="0">
              <a:latin typeface="+mj-lt"/>
            </a:rPr>
            <a:t>Struktury w systemie</a:t>
          </a:r>
          <a:endParaRPr lang="en-US" dirty="0">
            <a:latin typeface="+mj-lt"/>
          </a:endParaRPr>
        </a:p>
      </dgm:t>
    </dgm:pt>
    <dgm:pt modelId="{D32C00B7-E5B8-46E1-A026-DE784179F9CE}" type="parTrans" cxnId="{1F6DDD31-5EC3-4FDF-B95E-F9FF33D2465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44FD2BA-B193-42EC-BFFC-2ACAE902B62C}" type="sibTrans" cxnId="{1F6DDD31-5EC3-4FDF-B95E-F9FF33D2465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25699C9-A1FE-4484-8E8F-26DBD7741179}">
      <dgm:prSet/>
      <dgm:spPr/>
      <dgm:t>
        <a:bodyPr/>
        <a:lstStyle/>
        <a:p>
          <a:r>
            <a:rPr lang="pl-PL">
              <a:latin typeface="+mj-lt"/>
            </a:rPr>
            <a:t>Procesy związane z ewaluacją</a:t>
          </a:r>
          <a:endParaRPr lang="en-US">
            <a:latin typeface="+mj-lt"/>
          </a:endParaRPr>
        </a:p>
      </dgm:t>
    </dgm:pt>
    <dgm:pt modelId="{E861A85D-7EA2-4F31-8FC7-C6A438A93438}" type="parTrans" cxnId="{D7B6138B-5EC9-413A-B1DA-0E1C6812EBD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19A5970-D94C-4457-B477-F8AD5B4CFD22}" type="sibTrans" cxnId="{D7B6138B-5EC9-413A-B1DA-0E1C6812EBD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A4A6C1B-B2C3-452A-A465-987252E36133}">
      <dgm:prSet/>
      <dgm:spPr/>
      <dgm:t>
        <a:bodyPr/>
        <a:lstStyle/>
        <a:p>
          <a:r>
            <a:rPr lang="pl-PL">
              <a:latin typeface="+mj-lt"/>
            </a:rPr>
            <a:t>Narzędzia</a:t>
          </a:r>
          <a:endParaRPr lang="en-US">
            <a:latin typeface="+mj-lt"/>
          </a:endParaRPr>
        </a:p>
      </dgm:t>
    </dgm:pt>
    <dgm:pt modelId="{52CDD2CE-AA39-4BE0-B48A-959710FB2231}" type="parTrans" cxnId="{113B3764-5457-4FFD-A72A-9C8A3768402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61CF033-CEC3-4B61-84A5-50588D7B9202}" type="sibTrans" cxnId="{113B3764-5457-4FFD-A72A-9C8A3768402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8B8F57A-5C2E-46A4-8BD8-E444BE4B6ECE}" type="pres">
      <dgm:prSet presAssocID="{E7FCCEE4-06DE-4DF5-ABCE-A4E4A3901B7D}" presName="root" presStyleCnt="0">
        <dgm:presLayoutVars>
          <dgm:dir/>
          <dgm:resizeHandles val="exact"/>
        </dgm:presLayoutVars>
      </dgm:prSet>
      <dgm:spPr/>
    </dgm:pt>
    <dgm:pt modelId="{66A057AE-18FA-4612-AFA0-4D49D425D1BF}" type="pres">
      <dgm:prSet presAssocID="{47C7F3F6-B841-4FFD-A6E2-AB4CD4BAB65F}" presName="compNode" presStyleCnt="0"/>
      <dgm:spPr/>
    </dgm:pt>
    <dgm:pt modelId="{11FE9238-FD29-4A52-8072-98BDCFFA7BAF}" type="pres">
      <dgm:prSet presAssocID="{47C7F3F6-B841-4FFD-A6E2-AB4CD4BAB65F}" presName="bgRect" presStyleLbl="bgShp" presStyleIdx="0" presStyleCnt="3"/>
      <dgm:spPr>
        <a:solidFill>
          <a:schemeClr val="accent2">
            <a:lumMod val="60000"/>
            <a:lumOff val="40000"/>
          </a:schemeClr>
        </a:solidFill>
        <a:ln w="28575" cmpd="dbl">
          <a:solidFill>
            <a:srgbClr val="FF0000"/>
          </a:solidFill>
        </a:ln>
      </dgm:spPr>
    </dgm:pt>
    <dgm:pt modelId="{43AB6FE7-42FF-447C-B102-A384555D7374}" type="pres">
      <dgm:prSet presAssocID="{47C7F3F6-B841-4FFD-A6E2-AB4CD4BAB65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ia"/>
        </a:ext>
      </dgm:extLst>
    </dgm:pt>
    <dgm:pt modelId="{BEB668EE-9F4B-45AE-8740-126370F2CFDF}" type="pres">
      <dgm:prSet presAssocID="{47C7F3F6-B841-4FFD-A6E2-AB4CD4BAB65F}" presName="spaceRect" presStyleCnt="0"/>
      <dgm:spPr/>
    </dgm:pt>
    <dgm:pt modelId="{260A3765-40DC-4AFB-A162-8606B05BAF9D}" type="pres">
      <dgm:prSet presAssocID="{47C7F3F6-B841-4FFD-A6E2-AB4CD4BAB65F}" presName="parTx" presStyleLbl="revTx" presStyleIdx="0" presStyleCnt="3">
        <dgm:presLayoutVars>
          <dgm:chMax val="0"/>
          <dgm:chPref val="0"/>
        </dgm:presLayoutVars>
      </dgm:prSet>
      <dgm:spPr/>
    </dgm:pt>
    <dgm:pt modelId="{FFFF5193-0B97-4E62-A639-72AB5F915C86}" type="pres">
      <dgm:prSet presAssocID="{544FD2BA-B193-42EC-BFFC-2ACAE902B62C}" presName="sibTrans" presStyleCnt="0"/>
      <dgm:spPr/>
    </dgm:pt>
    <dgm:pt modelId="{2FB98AA8-8003-4E92-9FD5-6294BA6FD76B}" type="pres">
      <dgm:prSet presAssocID="{A25699C9-A1FE-4484-8E8F-26DBD7741179}" presName="compNode" presStyleCnt="0"/>
      <dgm:spPr/>
    </dgm:pt>
    <dgm:pt modelId="{3EEAFE93-0ADD-40FA-B028-2D32626C1F66}" type="pres">
      <dgm:prSet presAssocID="{A25699C9-A1FE-4484-8E8F-26DBD7741179}" presName="bgRect" presStyleLbl="bgShp" presStyleIdx="1" presStyleCnt="3"/>
      <dgm:spPr/>
    </dgm:pt>
    <dgm:pt modelId="{A44D2F0C-5C98-4E9E-A8F0-7CDEB3C499B0}" type="pres">
      <dgm:prSet presAssocID="{A25699C9-A1FE-4484-8E8F-26DBD7741179}" presName="iconRect" presStyleLbl="node1" presStyleIdx="1" presStyleCnt="3"/>
      <dgm:spPr>
        <a:prstGeom prst="flowChartCollat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emat decyzyjny z wypełnieniem pełnym"/>
        </a:ext>
      </dgm:extLst>
    </dgm:pt>
    <dgm:pt modelId="{AA5C0BB9-A3E7-4FE3-854E-FAFEC13CC62B}" type="pres">
      <dgm:prSet presAssocID="{A25699C9-A1FE-4484-8E8F-26DBD7741179}" presName="spaceRect" presStyleCnt="0"/>
      <dgm:spPr/>
    </dgm:pt>
    <dgm:pt modelId="{FE85AF9A-E9C6-43CD-9A6E-7495D1FEBFEB}" type="pres">
      <dgm:prSet presAssocID="{A25699C9-A1FE-4484-8E8F-26DBD7741179}" presName="parTx" presStyleLbl="revTx" presStyleIdx="1" presStyleCnt="3">
        <dgm:presLayoutVars>
          <dgm:chMax val="0"/>
          <dgm:chPref val="0"/>
        </dgm:presLayoutVars>
      </dgm:prSet>
      <dgm:spPr/>
    </dgm:pt>
    <dgm:pt modelId="{5483E61C-6676-4837-A667-8F06589AA3BE}" type="pres">
      <dgm:prSet presAssocID="{619A5970-D94C-4457-B477-F8AD5B4CFD22}" presName="sibTrans" presStyleCnt="0"/>
      <dgm:spPr/>
    </dgm:pt>
    <dgm:pt modelId="{3B17CA92-0FAE-4E30-B181-DE779FFFCFF7}" type="pres">
      <dgm:prSet presAssocID="{2A4A6C1B-B2C3-452A-A465-987252E36133}" presName="compNode" presStyleCnt="0"/>
      <dgm:spPr/>
    </dgm:pt>
    <dgm:pt modelId="{76B49759-BDEE-45C7-B2F2-7393A1B83110}" type="pres">
      <dgm:prSet presAssocID="{2A4A6C1B-B2C3-452A-A465-987252E36133}" presName="bgRect" presStyleLbl="bgShp" presStyleIdx="2" presStyleCnt="3"/>
      <dgm:spPr/>
    </dgm:pt>
    <dgm:pt modelId="{27D54B65-541D-4D22-BF40-3956FEDB40FA}" type="pres">
      <dgm:prSet presAssocID="{2A4A6C1B-B2C3-452A-A465-987252E3613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arzędzia"/>
        </a:ext>
      </dgm:extLst>
    </dgm:pt>
    <dgm:pt modelId="{ACF09860-9B14-4E5A-9963-581280438C61}" type="pres">
      <dgm:prSet presAssocID="{2A4A6C1B-B2C3-452A-A465-987252E36133}" presName="spaceRect" presStyleCnt="0"/>
      <dgm:spPr/>
    </dgm:pt>
    <dgm:pt modelId="{E464882E-36D7-4AAD-BACE-8B657785335C}" type="pres">
      <dgm:prSet presAssocID="{2A4A6C1B-B2C3-452A-A465-987252E3613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F6DDD31-5EC3-4FDF-B95E-F9FF33D24659}" srcId="{E7FCCEE4-06DE-4DF5-ABCE-A4E4A3901B7D}" destId="{47C7F3F6-B841-4FFD-A6E2-AB4CD4BAB65F}" srcOrd="0" destOrd="0" parTransId="{D32C00B7-E5B8-46E1-A026-DE784179F9CE}" sibTransId="{544FD2BA-B193-42EC-BFFC-2ACAE902B62C}"/>
    <dgm:cxn modelId="{113B3764-5457-4FFD-A72A-9C8A37684028}" srcId="{E7FCCEE4-06DE-4DF5-ABCE-A4E4A3901B7D}" destId="{2A4A6C1B-B2C3-452A-A465-987252E36133}" srcOrd="2" destOrd="0" parTransId="{52CDD2CE-AA39-4BE0-B48A-959710FB2231}" sibTransId="{B61CF033-CEC3-4B61-84A5-50588D7B9202}"/>
    <dgm:cxn modelId="{0F978B53-774E-4912-A80C-3F368071CCC6}" type="presOf" srcId="{2A4A6C1B-B2C3-452A-A465-987252E36133}" destId="{E464882E-36D7-4AAD-BACE-8B657785335C}" srcOrd="0" destOrd="0" presId="urn:microsoft.com/office/officeart/2018/2/layout/IconVerticalSolidList"/>
    <dgm:cxn modelId="{3B038B81-FB5A-4174-A3D3-51DA7DB04E77}" type="presOf" srcId="{E7FCCEE4-06DE-4DF5-ABCE-A4E4A3901B7D}" destId="{D8B8F57A-5C2E-46A4-8BD8-E444BE4B6ECE}" srcOrd="0" destOrd="0" presId="urn:microsoft.com/office/officeart/2018/2/layout/IconVerticalSolidList"/>
    <dgm:cxn modelId="{D7B6138B-5EC9-413A-B1DA-0E1C6812EBD5}" srcId="{E7FCCEE4-06DE-4DF5-ABCE-A4E4A3901B7D}" destId="{A25699C9-A1FE-4484-8E8F-26DBD7741179}" srcOrd="1" destOrd="0" parTransId="{E861A85D-7EA2-4F31-8FC7-C6A438A93438}" sibTransId="{619A5970-D94C-4457-B477-F8AD5B4CFD22}"/>
    <dgm:cxn modelId="{4AD7C393-FF3B-4731-A940-14BA7FEA9A24}" type="presOf" srcId="{47C7F3F6-B841-4FFD-A6E2-AB4CD4BAB65F}" destId="{260A3765-40DC-4AFB-A162-8606B05BAF9D}" srcOrd="0" destOrd="0" presId="urn:microsoft.com/office/officeart/2018/2/layout/IconVerticalSolidList"/>
    <dgm:cxn modelId="{A5891FA0-8A5B-4872-BD8D-8A3B43DB1148}" type="presOf" srcId="{A25699C9-A1FE-4484-8E8F-26DBD7741179}" destId="{FE85AF9A-E9C6-43CD-9A6E-7495D1FEBFEB}" srcOrd="0" destOrd="0" presId="urn:microsoft.com/office/officeart/2018/2/layout/IconVerticalSolidList"/>
    <dgm:cxn modelId="{130A7C5A-0F95-4A3D-AE8F-123C504ADE47}" type="presParOf" srcId="{D8B8F57A-5C2E-46A4-8BD8-E444BE4B6ECE}" destId="{66A057AE-18FA-4612-AFA0-4D49D425D1BF}" srcOrd="0" destOrd="0" presId="urn:microsoft.com/office/officeart/2018/2/layout/IconVerticalSolidList"/>
    <dgm:cxn modelId="{02D143E7-1BF0-4411-AEB1-52CA6177AF0D}" type="presParOf" srcId="{66A057AE-18FA-4612-AFA0-4D49D425D1BF}" destId="{11FE9238-FD29-4A52-8072-98BDCFFA7BAF}" srcOrd="0" destOrd="0" presId="urn:microsoft.com/office/officeart/2018/2/layout/IconVerticalSolidList"/>
    <dgm:cxn modelId="{A667EA44-8369-4A49-AA78-F0713912FE56}" type="presParOf" srcId="{66A057AE-18FA-4612-AFA0-4D49D425D1BF}" destId="{43AB6FE7-42FF-447C-B102-A384555D7374}" srcOrd="1" destOrd="0" presId="urn:microsoft.com/office/officeart/2018/2/layout/IconVerticalSolidList"/>
    <dgm:cxn modelId="{C78B4C14-5914-4CB5-ABD5-4188C7CEE256}" type="presParOf" srcId="{66A057AE-18FA-4612-AFA0-4D49D425D1BF}" destId="{BEB668EE-9F4B-45AE-8740-126370F2CFDF}" srcOrd="2" destOrd="0" presId="urn:microsoft.com/office/officeart/2018/2/layout/IconVerticalSolidList"/>
    <dgm:cxn modelId="{270D151D-36E6-4F36-9CEB-6B278D6C2274}" type="presParOf" srcId="{66A057AE-18FA-4612-AFA0-4D49D425D1BF}" destId="{260A3765-40DC-4AFB-A162-8606B05BAF9D}" srcOrd="3" destOrd="0" presId="urn:microsoft.com/office/officeart/2018/2/layout/IconVerticalSolidList"/>
    <dgm:cxn modelId="{453C2D51-E0FE-4797-AC84-141BA139B982}" type="presParOf" srcId="{D8B8F57A-5C2E-46A4-8BD8-E444BE4B6ECE}" destId="{FFFF5193-0B97-4E62-A639-72AB5F915C86}" srcOrd="1" destOrd="0" presId="urn:microsoft.com/office/officeart/2018/2/layout/IconVerticalSolidList"/>
    <dgm:cxn modelId="{02C3E7B5-38AF-49A6-8BA8-CEDEF0B08087}" type="presParOf" srcId="{D8B8F57A-5C2E-46A4-8BD8-E444BE4B6ECE}" destId="{2FB98AA8-8003-4E92-9FD5-6294BA6FD76B}" srcOrd="2" destOrd="0" presId="urn:microsoft.com/office/officeart/2018/2/layout/IconVerticalSolidList"/>
    <dgm:cxn modelId="{87898731-9A3B-4816-AD6E-D93D269ED8ED}" type="presParOf" srcId="{2FB98AA8-8003-4E92-9FD5-6294BA6FD76B}" destId="{3EEAFE93-0ADD-40FA-B028-2D32626C1F66}" srcOrd="0" destOrd="0" presId="urn:microsoft.com/office/officeart/2018/2/layout/IconVerticalSolidList"/>
    <dgm:cxn modelId="{4824D73D-CAC3-4140-878B-E9E308D1281A}" type="presParOf" srcId="{2FB98AA8-8003-4E92-9FD5-6294BA6FD76B}" destId="{A44D2F0C-5C98-4E9E-A8F0-7CDEB3C499B0}" srcOrd="1" destOrd="0" presId="urn:microsoft.com/office/officeart/2018/2/layout/IconVerticalSolidList"/>
    <dgm:cxn modelId="{A6A0B318-2741-4EBD-A990-1AF9129C969F}" type="presParOf" srcId="{2FB98AA8-8003-4E92-9FD5-6294BA6FD76B}" destId="{AA5C0BB9-A3E7-4FE3-854E-FAFEC13CC62B}" srcOrd="2" destOrd="0" presId="urn:microsoft.com/office/officeart/2018/2/layout/IconVerticalSolidList"/>
    <dgm:cxn modelId="{5CED28CB-A657-4332-BFCC-2774A00CBC03}" type="presParOf" srcId="{2FB98AA8-8003-4E92-9FD5-6294BA6FD76B}" destId="{FE85AF9A-E9C6-43CD-9A6E-7495D1FEBFEB}" srcOrd="3" destOrd="0" presId="urn:microsoft.com/office/officeart/2018/2/layout/IconVerticalSolidList"/>
    <dgm:cxn modelId="{FA235E6E-2193-4D39-B16F-2DDDE8C3A7E6}" type="presParOf" srcId="{D8B8F57A-5C2E-46A4-8BD8-E444BE4B6ECE}" destId="{5483E61C-6676-4837-A667-8F06589AA3BE}" srcOrd="3" destOrd="0" presId="urn:microsoft.com/office/officeart/2018/2/layout/IconVerticalSolidList"/>
    <dgm:cxn modelId="{D3DEDF7E-9AC7-4BA9-A83B-ACAF75DB1590}" type="presParOf" srcId="{D8B8F57A-5C2E-46A4-8BD8-E444BE4B6ECE}" destId="{3B17CA92-0FAE-4E30-B181-DE779FFFCFF7}" srcOrd="4" destOrd="0" presId="urn:microsoft.com/office/officeart/2018/2/layout/IconVerticalSolidList"/>
    <dgm:cxn modelId="{EF6AFAB3-A3A6-483E-A4A0-C6E502483675}" type="presParOf" srcId="{3B17CA92-0FAE-4E30-B181-DE779FFFCFF7}" destId="{76B49759-BDEE-45C7-B2F2-7393A1B83110}" srcOrd="0" destOrd="0" presId="urn:microsoft.com/office/officeart/2018/2/layout/IconVerticalSolidList"/>
    <dgm:cxn modelId="{4FF54D90-2AE9-44E2-BE38-876FD514C66B}" type="presParOf" srcId="{3B17CA92-0FAE-4E30-B181-DE779FFFCFF7}" destId="{27D54B65-541D-4D22-BF40-3956FEDB40FA}" srcOrd="1" destOrd="0" presId="urn:microsoft.com/office/officeart/2018/2/layout/IconVerticalSolidList"/>
    <dgm:cxn modelId="{FC562008-BCC5-4619-9462-B38705EF7CF6}" type="presParOf" srcId="{3B17CA92-0FAE-4E30-B181-DE779FFFCFF7}" destId="{ACF09860-9B14-4E5A-9963-581280438C61}" srcOrd="2" destOrd="0" presId="urn:microsoft.com/office/officeart/2018/2/layout/IconVerticalSolidList"/>
    <dgm:cxn modelId="{2417AFD3-A101-4B97-A9C1-19F34DC4A6A9}" type="presParOf" srcId="{3B17CA92-0FAE-4E30-B181-DE779FFFCFF7}" destId="{E464882E-36D7-4AAD-BACE-8B65778533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FCCEE4-06DE-4DF5-ABCE-A4E4A3901B7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7C7F3F6-B841-4FFD-A6E2-AB4CD4BAB65F}">
      <dgm:prSet/>
      <dgm:spPr/>
      <dgm:t>
        <a:bodyPr/>
        <a:lstStyle/>
        <a:p>
          <a:r>
            <a:rPr lang="pl-PL" dirty="0">
              <a:latin typeface="+mj-lt"/>
            </a:rPr>
            <a:t>Struktury w systemie</a:t>
          </a:r>
          <a:endParaRPr lang="en-US" dirty="0">
            <a:latin typeface="+mj-lt"/>
          </a:endParaRPr>
        </a:p>
      </dgm:t>
    </dgm:pt>
    <dgm:pt modelId="{D32C00B7-E5B8-46E1-A026-DE784179F9CE}" type="parTrans" cxnId="{1F6DDD31-5EC3-4FDF-B95E-F9FF33D2465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44FD2BA-B193-42EC-BFFC-2ACAE902B62C}" type="sibTrans" cxnId="{1F6DDD31-5EC3-4FDF-B95E-F9FF33D2465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25699C9-A1FE-4484-8E8F-26DBD7741179}">
      <dgm:prSet/>
      <dgm:spPr/>
      <dgm:t>
        <a:bodyPr/>
        <a:lstStyle/>
        <a:p>
          <a:r>
            <a:rPr lang="pl-PL">
              <a:latin typeface="+mj-lt"/>
            </a:rPr>
            <a:t>Procesy związane z ewaluacją</a:t>
          </a:r>
          <a:endParaRPr lang="en-US">
            <a:latin typeface="+mj-lt"/>
          </a:endParaRPr>
        </a:p>
      </dgm:t>
    </dgm:pt>
    <dgm:pt modelId="{E861A85D-7EA2-4F31-8FC7-C6A438A93438}" type="parTrans" cxnId="{D7B6138B-5EC9-413A-B1DA-0E1C6812EBD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19A5970-D94C-4457-B477-F8AD5B4CFD22}" type="sibTrans" cxnId="{D7B6138B-5EC9-413A-B1DA-0E1C6812EBD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A4A6C1B-B2C3-452A-A465-987252E36133}">
      <dgm:prSet/>
      <dgm:spPr/>
      <dgm:t>
        <a:bodyPr/>
        <a:lstStyle/>
        <a:p>
          <a:r>
            <a:rPr lang="pl-PL">
              <a:latin typeface="+mj-lt"/>
            </a:rPr>
            <a:t>Narzędzia</a:t>
          </a:r>
          <a:endParaRPr lang="en-US">
            <a:latin typeface="+mj-lt"/>
          </a:endParaRPr>
        </a:p>
      </dgm:t>
    </dgm:pt>
    <dgm:pt modelId="{52CDD2CE-AA39-4BE0-B48A-959710FB2231}" type="parTrans" cxnId="{113B3764-5457-4FFD-A72A-9C8A3768402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61CF033-CEC3-4B61-84A5-50588D7B9202}" type="sibTrans" cxnId="{113B3764-5457-4FFD-A72A-9C8A3768402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8B8F57A-5C2E-46A4-8BD8-E444BE4B6ECE}" type="pres">
      <dgm:prSet presAssocID="{E7FCCEE4-06DE-4DF5-ABCE-A4E4A3901B7D}" presName="root" presStyleCnt="0">
        <dgm:presLayoutVars>
          <dgm:dir/>
          <dgm:resizeHandles val="exact"/>
        </dgm:presLayoutVars>
      </dgm:prSet>
      <dgm:spPr/>
    </dgm:pt>
    <dgm:pt modelId="{66A057AE-18FA-4612-AFA0-4D49D425D1BF}" type="pres">
      <dgm:prSet presAssocID="{47C7F3F6-B841-4FFD-A6E2-AB4CD4BAB65F}" presName="compNode" presStyleCnt="0"/>
      <dgm:spPr/>
    </dgm:pt>
    <dgm:pt modelId="{11FE9238-FD29-4A52-8072-98BDCFFA7BAF}" type="pres">
      <dgm:prSet presAssocID="{47C7F3F6-B841-4FFD-A6E2-AB4CD4BAB65F}" presName="bgRect" presStyleLbl="bgShp" presStyleIdx="0" presStyleCnt="3"/>
      <dgm:spPr>
        <a:xfrm>
          <a:off x="0" y="680"/>
          <a:ext cx="7620000" cy="1593279"/>
        </a:xfrm>
        <a:prstGeom prst="roundRect">
          <a:avLst>
            <a:gd name="adj" fmla="val 10000"/>
          </a:avLst>
        </a:prstGeom>
        <a:solidFill>
          <a:srgbClr val="297F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43AB6FE7-42FF-447C-B102-A384555D7374}" type="pres">
      <dgm:prSet presAssocID="{47C7F3F6-B841-4FFD-A6E2-AB4CD4BAB65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ia"/>
        </a:ext>
      </dgm:extLst>
    </dgm:pt>
    <dgm:pt modelId="{BEB668EE-9F4B-45AE-8740-126370F2CFDF}" type="pres">
      <dgm:prSet presAssocID="{47C7F3F6-B841-4FFD-A6E2-AB4CD4BAB65F}" presName="spaceRect" presStyleCnt="0"/>
      <dgm:spPr/>
    </dgm:pt>
    <dgm:pt modelId="{260A3765-40DC-4AFB-A162-8606B05BAF9D}" type="pres">
      <dgm:prSet presAssocID="{47C7F3F6-B841-4FFD-A6E2-AB4CD4BAB65F}" presName="parTx" presStyleLbl="revTx" presStyleIdx="0" presStyleCnt="3">
        <dgm:presLayoutVars>
          <dgm:chMax val="0"/>
          <dgm:chPref val="0"/>
        </dgm:presLayoutVars>
      </dgm:prSet>
      <dgm:spPr/>
    </dgm:pt>
    <dgm:pt modelId="{FFFF5193-0B97-4E62-A639-72AB5F915C86}" type="pres">
      <dgm:prSet presAssocID="{544FD2BA-B193-42EC-BFFC-2ACAE902B62C}" presName="sibTrans" presStyleCnt="0"/>
      <dgm:spPr/>
    </dgm:pt>
    <dgm:pt modelId="{2FB98AA8-8003-4E92-9FD5-6294BA6FD76B}" type="pres">
      <dgm:prSet presAssocID="{A25699C9-A1FE-4484-8E8F-26DBD7741179}" presName="compNode" presStyleCnt="0"/>
      <dgm:spPr/>
    </dgm:pt>
    <dgm:pt modelId="{3EEAFE93-0ADD-40FA-B028-2D32626C1F66}" type="pres">
      <dgm:prSet presAssocID="{A25699C9-A1FE-4484-8E8F-26DBD7741179}" presName="bgRect" presStyleLbl="bgShp" presStyleIdx="1" presStyleCnt="3"/>
      <dgm:spPr/>
    </dgm:pt>
    <dgm:pt modelId="{A44D2F0C-5C98-4E9E-A8F0-7CDEB3C499B0}" type="pres">
      <dgm:prSet presAssocID="{A25699C9-A1FE-4484-8E8F-26DBD7741179}" presName="iconRect" presStyleLbl="node1" presStyleIdx="1" presStyleCnt="3"/>
      <dgm:spPr>
        <a:prstGeom prst="flowChartCollat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emat decyzyjny z wypełnieniem pełnym"/>
        </a:ext>
      </dgm:extLst>
    </dgm:pt>
    <dgm:pt modelId="{AA5C0BB9-A3E7-4FE3-854E-FAFEC13CC62B}" type="pres">
      <dgm:prSet presAssocID="{A25699C9-A1FE-4484-8E8F-26DBD7741179}" presName="spaceRect" presStyleCnt="0"/>
      <dgm:spPr/>
    </dgm:pt>
    <dgm:pt modelId="{FE85AF9A-E9C6-43CD-9A6E-7495D1FEBFEB}" type="pres">
      <dgm:prSet presAssocID="{A25699C9-A1FE-4484-8E8F-26DBD7741179}" presName="parTx" presStyleLbl="revTx" presStyleIdx="1" presStyleCnt="3">
        <dgm:presLayoutVars>
          <dgm:chMax val="0"/>
          <dgm:chPref val="0"/>
        </dgm:presLayoutVars>
      </dgm:prSet>
      <dgm:spPr/>
    </dgm:pt>
    <dgm:pt modelId="{5483E61C-6676-4837-A667-8F06589AA3BE}" type="pres">
      <dgm:prSet presAssocID="{619A5970-D94C-4457-B477-F8AD5B4CFD22}" presName="sibTrans" presStyleCnt="0"/>
      <dgm:spPr/>
    </dgm:pt>
    <dgm:pt modelId="{3B17CA92-0FAE-4E30-B181-DE779FFFCFF7}" type="pres">
      <dgm:prSet presAssocID="{2A4A6C1B-B2C3-452A-A465-987252E36133}" presName="compNode" presStyleCnt="0"/>
      <dgm:spPr/>
    </dgm:pt>
    <dgm:pt modelId="{76B49759-BDEE-45C7-B2F2-7393A1B83110}" type="pres">
      <dgm:prSet presAssocID="{2A4A6C1B-B2C3-452A-A465-987252E36133}" presName="bgRect" presStyleLbl="bgShp" presStyleIdx="2" presStyleCnt="3"/>
      <dgm:spPr>
        <a:xfrm>
          <a:off x="0" y="3983879"/>
          <a:ext cx="7620000" cy="1593279"/>
        </a:xfrm>
        <a:prstGeom prst="roundRect">
          <a:avLst>
            <a:gd name="adj" fmla="val 10000"/>
          </a:avLst>
        </a:prstGeom>
        <a:solidFill>
          <a:srgbClr val="297FD5">
            <a:lumMod val="60000"/>
            <a:lumOff val="40000"/>
          </a:srgbClr>
        </a:solidFill>
        <a:ln w="28575" cmpd="dbl">
          <a:solidFill>
            <a:srgbClr val="FF0000"/>
          </a:solidFill>
        </a:ln>
        <a:effectLst/>
      </dgm:spPr>
    </dgm:pt>
    <dgm:pt modelId="{27D54B65-541D-4D22-BF40-3956FEDB40FA}" type="pres">
      <dgm:prSet presAssocID="{2A4A6C1B-B2C3-452A-A465-987252E3613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arzędzia"/>
        </a:ext>
      </dgm:extLst>
    </dgm:pt>
    <dgm:pt modelId="{ACF09860-9B14-4E5A-9963-581280438C61}" type="pres">
      <dgm:prSet presAssocID="{2A4A6C1B-B2C3-452A-A465-987252E36133}" presName="spaceRect" presStyleCnt="0"/>
      <dgm:spPr/>
    </dgm:pt>
    <dgm:pt modelId="{E464882E-36D7-4AAD-BACE-8B657785335C}" type="pres">
      <dgm:prSet presAssocID="{2A4A6C1B-B2C3-452A-A465-987252E3613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F6DDD31-5EC3-4FDF-B95E-F9FF33D24659}" srcId="{E7FCCEE4-06DE-4DF5-ABCE-A4E4A3901B7D}" destId="{47C7F3F6-B841-4FFD-A6E2-AB4CD4BAB65F}" srcOrd="0" destOrd="0" parTransId="{D32C00B7-E5B8-46E1-A026-DE784179F9CE}" sibTransId="{544FD2BA-B193-42EC-BFFC-2ACAE902B62C}"/>
    <dgm:cxn modelId="{113B3764-5457-4FFD-A72A-9C8A37684028}" srcId="{E7FCCEE4-06DE-4DF5-ABCE-A4E4A3901B7D}" destId="{2A4A6C1B-B2C3-452A-A465-987252E36133}" srcOrd="2" destOrd="0" parTransId="{52CDD2CE-AA39-4BE0-B48A-959710FB2231}" sibTransId="{B61CF033-CEC3-4B61-84A5-50588D7B9202}"/>
    <dgm:cxn modelId="{0F978B53-774E-4912-A80C-3F368071CCC6}" type="presOf" srcId="{2A4A6C1B-B2C3-452A-A465-987252E36133}" destId="{E464882E-36D7-4AAD-BACE-8B657785335C}" srcOrd="0" destOrd="0" presId="urn:microsoft.com/office/officeart/2018/2/layout/IconVerticalSolidList"/>
    <dgm:cxn modelId="{3B038B81-FB5A-4174-A3D3-51DA7DB04E77}" type="presOf" srcId="{E7FCCEE4-06DE-4DF5-ABCE-A4E4A3901B7D}" destId="{D8B8F57A-5C2E-46A4-8BD8-E444BE4B6ECE}" srcOrd="0" destOrd="0" presId="urn:microsoft.com/office/officeart/2018/2/layout/IconVerticalSolidList"/>
    <dgm:cxn modelId="{D7B6138B-5EC9-413A-B1DA-0E1C6812EBD5}" srcId="{E7FCCEE4-06DE-4DF5-ABCE-A4E4A3901B7D}" destId="{A25699C9-A1FE-4484-8E8F-26DBD7741179}" srcOrd="1" destOrd="0" parTransId="{E861A85D-7EA2-4F31-8FC7-C6A438A93438}" sibTransId="{619A5970-D94C-4457-B477-F8AD5B4CFD22}"/>
    <dgm:cxn modelId="{4AD7C393-FF3B-4731-A940-14BA7FEA9A24}" type="presOf" srcId="{47C7F3F6-B841-4FFD-A6E2-AB4CD4BAB65F}" destId="{260A3765-40DC-4AFB-A162-8606B05BAF9D}" srcOrd="0" destOrd="0" presId="urn:microsoft.com/office/officeart/2018/2/layout/IconVerticalSolidList"/>
    <dgm:cxn modelId="{A5891FA0-8A5B-4872-BD8D-8A3B43DB1148}" type="presOf" srcId="{A25699C9-A1FE-4484-8E8F-26DBD7741179}" destId="{FE85AF9A-E9C6-43CD-9A6E-7495D1FEBFEB}" srcOrd="0" destOrd="0" presId="urn:microsoft.com/office/officeart/2018/2/layout/IconVerticalSolidList"/>
    <dgm:cxn modelId="{130A7C5A-0F95-4A3D-AE8F-123C504ADE47}" type="presParOf" srcId="{D8B8F57A-5C2E-46A4-8BD8-E444BE4B6ECE}" destId="{66A057AE-18FA-4612-AFA0-4D49D425D1BF}" srcOrd="0" destOrd="0" presId="urn:microsoft.com/office/officeart/2018/2/layout/IconVerticalSolidList"/>
    <dgm:cxn modelId="{02D143E7-1BF0-4411-AEB1-52CA6177AF0D}" type="presParOf" srcId="{66A057AE-18FA-4612-AFA0-4D49D425D1BF}" destId="{11FE9238-FD29-4A52-8072-98BDCFFA7BAF}" srcOrd="0" destOrd="0" presId="urn:microsoft.com/office/officeart/2018/2/layout/IconVerticalSolidList"/>
    <dgm:cxn modelId="{A667EA44-8369-4A49-AA78-F0713912FE56}" type="presParOf" srcId="{66A057AE-18FA-4612-AFA0-4D49D425D1BF}" destId="{43AB6FE7-42FF-447C-B102-A384555D7374}" srcOrd="1" destOrd="0" presId="urn:microsoft.com/office/officeart/2018/2/layout/IconVerticalSolidList"/>
    <dgm:cxn modelId="{C78B4C14-5914-4CB5-ABD5-4188C7CEE256}" type="presParOf" srcId="{66A057AE-18FA-4612-AFA0-4D49D425D1BF}" destId="{BEB668EE-9F4B-45AE-8740-126370F2CFDF}" srcOrd="2" destOrd="0" presId="urn:microsoft.com/office/officeart/2018/2/layout/IconVerticalSolidList"/>
    <dgm:cxn modelId="{270D151D-36E6-4F36-9CEB-6B278D6C2274}" type="presParOf" srcId="{66A057AE-18FA-4612-AFA0-4D49D425D1BF}" destId="{260A3765-40DC-4AFB-A162-8606B05BAF9D}" srcOrd="3" destOrd="0" presId="urn:microsoft.com/office/officeart/2018/2/layout/IconVerticalSolidList"/>
    <dgm:cxn modelId="{453C2D51-E0FE-4797-AC84-141BA139B982}" type="presParOf" srcId="{D8B8F57A-5C2E-46A4-8BD8-E444BE4B6ECE}" destId="{FFFF5193-0B97-4E62-A639-72AB5F915C86}" srcOrd="1" destOrd="0" presId="urn:microsoft.com/office/officeart/2018/2/layout/IconVerticalSolidList"/>
    <dgm:cxn modelId="{02C3E7B5-38AF-49A6-8BA8-CEDEF0B08087}" type="presParOf" srcId="{D8B8F57A-5C2E-46A4-8BD8-E444BE4B6ECE}" destId="{2FB98AA8-8003-4E92-9FD5-6294BA6FD76B}" srcOrd="2" destOrd="0" presId="urn:microsoft.com/office/officeart/2018/2/layout/IconVerticalSolidList"/>
    <dgm:cxn modelId="{87898731-9A3B-4816-AD6E-D93D269ED8ED}" type="presParOf" srcId="{2FB98AA8-8003-4E92-9FD5-6294BA6FD76B}" destId="{3EEAFE93-0ADD-40FA-B028-2D32626C1F66}" srcOrd="0" destOrd="0" presId="urn:microsoft.com/office/officeart/2018/2/layout/IconVerticalSolidList"/>
    <dgm:cxn modelId="{4824D73D-CAC3-4140-878B-E9E308D1281A}" type="presParOf" srcId="{2FB98AA8-8003-4E92-9FD5-6294BA6FD76B}" destId="{A44D2F0C-5C98-4E9E-A8F0-7CDEB3C499B0}" srcOrd="1" destOrd="0" presId="urn:microsoft.com/office/officeart/2018/2/layout/IconVerticalSolidList"/>
    <dgm:cxn modelId="{A6A0B318-2741-4EBD-A990-1AF9129C969F}" type="presParOf" srcId="{2FB98AA8-8003-4E92-9FD5-6294BA6FD76B}" destId="{AA5C0BB9-A3E7-4FE3-854E-FAFEC13CC62B}" srcOrd="2" destOrd="0" presId="urn:microsoft.com/office/officeart/2018/2/layout/IconVerticalSolidList"/>
    <dgm:cxn modelId="{5CED28CB-A657-4332-BFCC-2774A00CBC03}" type="presParOf" srcId="{2FB98AA8-8003-4E92-9FD5-6294BA6FD76B}" destId="{FE85AF9A-E9C6-43CD-9A6E-7495D1FEBFEB}" srcOrd="3" destOrd="0" presId="urn:microsoft.com/office/officeart/2018/2/layout/IconVerticalSolidList"/>
    <dgm:cxn modelId="{FA235E6E-2193-4D39-B16F-2DDDE8C3A7E6}" type="presParOf" srcId="{D8B8F57A-5C2E-46A4-8BD8-E444BE4B6ECE}" destId="{5483E61C-6676-4837-A667-8F06589AA3BE}" srcOrd="3" destOrd="0" presId="urn:microsoft.com/office/officeart/2018/2/layout/IconVerticalSolidList"/>
    <dgm:cxn modelId="{D3DEDF7E-9AC7-4BA9-A83B-ACAF75DB1590}" type="presParOf" srcId="{D8B8F57A-5C2E-46A4-8BD8-E444BE4B6ECE}" destId="{3B17CA92-0FAE-4E30-B181-DE779FFFCFF7}" srcOrd="4" destOrd="0" presId="urn:microsoft.com/office/officeart/2018/2/layout/IconVerticalSolidList"/>
    <dgm:cxn modelId="{EF6AFAB3-A3A6-483E-A4A0-C6E502483675}" type="presParOf" srcId="{3B17CA92-0FAE-4E30-B181-DE779FFFCFF7}" destId="{76B49759-BDEE-45C7-B2F2-7393A1B83110}" srcOrd="0" destOrd="0" presId="urn:microsoft.com/office/officeart/2018/2/layout/IconVerticalSolidList"/>
    <dgm:cxn modelId="{4FF54D90-2AE9-44E2-BE38-876FD514C66B}" type="presParOf" srcId="{3B17CA92-0FAE-4E30-B181-DE779FFFCFF7}" destId="{27D54B65-541D-4D22-BF40-3956FEDB40FA}" srcOrd="1" destOrd="0" presId="urn:microsoft.com/office/officeart/2018/2/layout/IconVerticalSolidList"/>
    <dgm:cxn modelId="{FC562008-BCC5-4619-9462-B38705EF7CF6}" type="presParOf" srcId="{3B17CA92-0FAE-4E30-B181-DE779FFFCFF7}" destId="{ACF09860-9B14-4E5A-9963-581280438C61}" srcOrd="2" destOrd="0" presId="urn:microsoft.com/office/officeart/2018/2/layout/IconVerticalSolidList"/>
    <dgm:cxn modelId="{2417AFD3-A101-4B97-A9C1-19F34DC4A6A9}" type="presParOf" srcId="{3B17CA92-0FAE-4E30-B181-DE779FFFCFF7}" destId="{E464882E-36D7-4AAD-BACE-8B65778533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E9238-FD29-4A52-8072-98BDCFFA7BAF}">
      <dsp:nvSpPr>
        <dsp:cNvPr id="0" name=""/>
        <dsp:cNvSpPr/>
      </dsp:nvSpPr>
      <dsp:spPr>
        <a:xfrm>
          <a:off x="0" y="680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B6FE7-42FF-447C-B102-A384555D7374}">
      <dsp:nvSpPr>
        <dsp:cNvPr id="0" name=""/>
        <dsp:cNvSpPr/>
      </dsp:nvSpPr>
      <dsp:spPr>
        <a:xfrm>
          <a:off x="481967" y="359168"/>
          <a:ext cx="876303" cy="8763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A3765-40DC-4AFB-A162-8606B05BAF9D}">
      <dsp:nvSpPr>
        <dsp:cNvPr id="0" name=""/>
        <dsp:cNvSpPr/>
      </dsp:nvSpPr>
      <dsp:spPr>
        <a:xfrm>
          <a:off x="1840237" y="680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+mj-lt"/>
            </a:rPr>
            <a:t>Struktury w systemie</a:t>
          </a:r>
          <a:endParaRPr lang="en-US" sz="2500" kern="1200" dirty="0">
            <a:latin typeface="+mj-lt"/>
          </a:endParaRPr>
        </a:p>
      </dsp:txBody>
      <dsp:txXfrm>
        <a:off x="1840237" y="680"/>
        <a:ext cx="5779762" cy="1593279"/>
      </dsp:txXfrm>
    </dsp:sp>
    <dsp:sp modelId="{3EEAFE93-0ADD-40FA-B028-2D32626C1F66}">
      <dsp:nvSpPr>
        <dsp:cNvPr id="0" name=""/>
        <dsp:cNvSpPr/>
      </dsp:nvSpPr>
      <dsp:spPr>
        <a:xfrm>
          <a:off x="0" y="1992280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D2F0C-5C98-4E9E-A8F0-7CDEB3C499B0}">
      <dsp:nvSpPr>
        <dsp:cNvPr id="0" name=""/>
        <dsp:cNvSpPr/>
      </dsp:nvSpPr>
      <dsp:spPr>
        <a:xfrm>
          <a:off x="481967" y="2350768"/>
          <a:ext cx="876303" cy="876303"/>
        </a:xfrm>
        <a:prstGeom prst="flowChartCollat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5AF9A-E9C6-43CD-9A6E-7495D1FEBFEB}">
      <dsp:nvSpPr>
        <dsp:cNvPr id="0" name=""/>
        <dsp:cNvSpPr/>
      </dsp:nvSpPr>
      <dsp:spPr>
        <a:xfrm>
          <a:off x="1840237" y="1992280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>
              <a:latin typeface="+mj-lt"/>
            </a:rPr>
            <a:t>Procesy związane z ewaluacją</a:t>
          </a:r>
          <a:endParaRPr lang="en-US" sz="2500" kern="1200">
            <a:latin typeface="+mj-lt"/>
          </a:endParaRPr>
        </a:p>
      </dsp:txBody>
      <dsp:txXfrm>
        <a:off x="1840237" y="1992280"/>
        <a:ext cx="5779762" cy="1593279"/>
      </dsp:txXfrm>
    </dsp:sp>
    <dsp:sp modelId="{76B49759-BDEE-45C7-B2F2-7393A1B83110}">
      <dsp:nvSpPr>
        <dsp:cNvPr id="0" name=""/>
        <dsp:cNvSpPr/>
      </dsp:nvSpPr>
      <dsp:spPr>
        <a:xfrm>
          <a:off x="0" y="3983879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54B65-541D-4D22-BF40-3956FEDB40FA}">
      <dsp:nvSpPr>
        <dsp:cNvPr id="0" name=""/>
        <dsp:cNvSpPr/>
      </dsp:nvSpPr>
      <dsp:spPr>
        <a:xfrm>
          <a:off x="481967" y="4342367"/>
          <a:ext cx="876303" cy="8763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4882E-36D7-4AAD-BACE-8B657785335C}">
      <dsp:nvSpPr>
        <dsp:cNvPr id="0" name=""/>
        <dsp:cNvSpPr/>
      </dsp:nvSpPr>
      <dsp:spPr>
        <a:xfrm>
          <a:off x="1840237" y="3983879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+mj-lt"/>
            </a:rPr>
            <a:t>Narzędzia</a:t>
          </a:r>
          <a:endParaRPr lang="en-US" sz="2500" kern="1200" dirty="0">
            <a:latin typeface="+mj-lt"/>
          </a:endParaRPr>
        </a:p>
      </dsp:txBody>
      <dsp:txXfrm>
        <a:off x="1840237" y="3983879"/>
        <a:ext cx="5779762" cy="1593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E9238-FD29-4A52-8072-98BDCFFA7BAF}">
      <dsp:nvSpPr>
        <dsp:cNvPr id="0" name=""/>
        <dsp:cNvSpPr/>
      </dsp:nvSpPr>
      <dsp:spPr>
        <a:xfrm>
          <a:off x="0" y="680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8575" cmpd="dbl"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B6FE7-42FF-447C-B102-A384555D7374}">
      <dsp:nvSpPr>
        <dsp:cNvPr id="0" name=""/>
        <dsp:cNvSpPr/>
      </dsp:nvSpPr>
      <dsp:spPr>
        <a:xfrm>
          <a:off x="481967" y="359168"/>
          <a:ext cx="876303" cy="8763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A3765-40DC-4AFB-A162-8606B05BAF9D}">
      <dsp:nvSpPr>
        <dsp:cNvPr id="0" name=""/>
        <dsp:cNvSpPr/>
      </dsp:nvSpPr>
      <dsp:spPr>
        <a:xfrm>
          <a:off x="1840237" y="680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+mj-lt"/>
            </a:rPr>
            <a:t>Struktury w systemie</a:t>
          </a:r>
          <a:endParaRPr lang="en-US" sz="2500" kern="1200" dirty="0">
            <a:latin typeface="+mj-lt"/>
          </a:endParaRPr>
        </a:p>
      </dsp:txBody>
      <dsp:txXfrm>
        <a:off x="1840237" y="680"/>
        <a:ext cx="5779762" cy="1593279"/>
      </dsp:txXfrm>
    </dsp:sp>
    <dsp:sp modelId="{3EEAFE93-0ADD-40FA-B028-2D32626C1F66}">
      <dsp:nvSpPr>
        <dsp:cNvPr id="0" name=""/>
        <dsp:cNvSpPr/>
      </dsp:nvSpPr>
      <dsp:spPr>
        <a:xfrm>
          <a:off x="0" y="1992280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D2F0C-5C98-4E9E-A8F0-7CDEB3C499B0}">
      <dsp:nvSpPr>
        <dsp:cNvPr id="0" name=""/>
        <dsp:cNvSpPr/>
      </dsp:nvSpPr>
      <dsp:spPr>
        <a:xfrm>
          <a:off x="481967" y="2350768"/>
          <a:ext cx="876303" cy="876303"/>
        </a:xfrm>
        <a:prstGeom prst="flowChartCollat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5AF9A-E9C6-43CD-9A6E-7495D1FEBFEB}">
      <dsp:nvSpPr>
        <dsp:cNvPr id="0" name=""/>
        <dsp:cNvSpPr/>
      </dsp:nvSpPr>
      <dsp:spPr>
        <a:xfrm>
          <a:off x="1840237" y="1992280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>
              <a:latin typeface="+mj-lt"/>
            </a:rPr>
            <a:t>Procesy związane z ewaluacją</a:t>
          </a:r>
          <a:endParaRPr lang="en-US" sz="2500" kern="1200">
            <a:latin typeface="+mj-lt"/>
          </a:endParaRPr>
        </a:p>
      </dsp:txBody>
      <dsp:txXfrm>
        <a:off x="1840237" y="1992280"/>
        <a:ext cx="5779762" cy="1593279"/>
      </dsp:txXfrm>
    </dsp:sp>
    <dsp:sp modelId="{76B49759-BDEE-45C7-B2F2-7393A1B83110}">
      <dsp:nvSpPr>
        <dsp:cNvPr id="0" name=""/>
        <dsp:cNvSpPr/>
      </dsp:nvSpPr>
      <dsp:spPr>
        <a:xfrm>
          <a:off x="0" y="3983879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54B65-541D-4D22-BF40-3956FEDB40FA}">
      <dsp:nvSpPr>
        <dsp:cNvPr id="0" name=""/>
        <dsp:cNvSpPr/>
      </dsp:nvSpPr>
      <dsp:spPr>
        <a:xfrm>
          <a:off x="481967" y="4342367"/>
          <a:ext cx="876303" cy="8763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4882E-36D7-4AAD-BACE-8B657785335C}">
      <dsp:nvSpPr>
        <dsp:cNvPr id="0" name=""/>
        <dsp:cNvSpPr/>
      </dsp:nvSpPr>
      <dsp:spPr>
        <a:xfrm>
          <a:off x="1840237" y="3983879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>
              <a:latin typeface="+mj-lt"/>
            </a:rPr>
            <a:t>Narzędzia</a:t>
          </a:r>
          <a:endParaRPr lang="en-US" sz="2500" kern="1200">
            <a:latin typeface="+mj-lt"/>
          </a:endParaRPr>
        </a:p>
      </dsp:txBody>
      <dsp:txXfrm>
        <a:off x="1840237" y="3983879"/>
        <a:ext cx="5779762" cy="1593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E9238-FD29-4A52-8072-98BDCFFA7BAF}">
      <dsp:nvSpPr>
        <dsp:cNvPr id="0" name=""/>
        <dsp:cNvSpPr/>
      </dsp:nvSpPr>
      <dsp:spPr>
        <a:xfrm>
          <a:off x="0" y="680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8575" cmpd="dbl"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B6FE7-42FF-447C-B102-A384555D7374}">
      <dsp:nvSpPr>
        <dsp:cNvPr id="0" name=""/>
        <dsp:cNvSpPr/>
      </dsp:nvSpPr>
      <dsp:spPr>
        <a:xfrm>
          <a:off x="481967" y="359168"/>
          <a:ext cx="876303" cy="8763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A3765-40DC-4AFB-A162-8606B05BAF9D}">
      <dsp:nvSpPr>
        <dsp:cNvPr id="0" name=""/>
        <dsp:cNvSpPr/>
      </dsp:nvSpPr>
      <dsp:spPr>
        <a:xfrm>
          <a:off x="1840237" y="680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+mj-lt"/>
            </a:rPr>
            <a:t>Struktury w systemie</a:t>
          </a:r>
          <a:endParaRPr lang="en-US" sz="2500" kern="1200" dirty="0">
            <a:latin typeface="+mj-lt"/>
          </a:endParaRPr>
        </a:p>
      </dsp:txBody>
      <dsp:txXfrm>
        <a:off x="1840237" y="680"/>
        <a:ext cx="5779762" cy="1593279"/>
      </dsp:txXfrm>
    </dsp:sp>
    <dsp:sp modelId="{3EEAFE93-0ADD-40FA-B028-2D32626C1F66}">
      <dsp:nvSpPr>
        <dsp:cNvPr id="0" name=""/>
        <dsp:cNvSpPr/>
      </dsp:nvSpPr>
      <dsp:spPr>
        <a:xfrm>
          <a:off x="0" y="1992280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D2F0C-5C98-4E9E-A8F0-7CDEB3C499B0}">
      <dsp:nvSpPr>
        <dsp:cNvPr id="0" name=""/>
        <dsp:cNvSpPr/>
      </dsp:nvSpPr>
      <dsp:spPr>
        <a:xfrm>
          <a:off x="481967" y="2350768"/>
          <a:ext cx="876303" cy="876303"/>
        </a:xfrm>
        <a:prstGeom prst="flowChartCollat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5AF9A-E9C6-43CD-9A6E-7495D1FEBFEB}">
      <dsp:nvSpPr>
        <dsp:cNvPr id="0" name=""/>
        <dsp:cNvSpPr/>
      </dsp:nvSpPr>
      <dsp:spPr>
        <a:xfrm>
          <a:off x="1840237" y="1992280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>
              <a:latin typeface="+mj-lt"/>
            </a:rPr>
            <a:t>Procesy związane z ewaluacją</a:t>
          </a:r>
          <a:endParaRPr lang="en-US" sz="2500" kern="1200">
            <a:latin typeface="+mj-lt"/>
          </a:endParaRPr>
        </a:p>
      </dsp:txBody>
      <dsp:txXfrm>
        <a:off x="1840237" y="1992280"/>
        <a:ext cx="5779762" cy="1593279"/>
      </dsp:txXfrm>
    </dsp:sp>
    <dsp:sp modelId="{76B49759-BDEE-45C7-B2F2-7393A1B83110}">
      <dsp:nvSpPr>
        <dsp:cNvPr id="0" name=""/>
        <dsp:cNvSpPr/>
      </dsp:nvSpPr>
      <dsp:spPr>
        <a:xfrm>
          <a:off x="0" y="3983879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54B65-541D-4D22-BF40-3956FEDB40FA}">
      <dsp:nvSpPr>
        <dsp:cNvPr id="0" name=""/>
        <dsp:cNvSpPr/>
      </dsp:nvSpPr>
      <dsp:spPr>
        <a:xfrm>
          <a:off x="481967" y="4342367"/>
          <a:ext cx="876303" cy="8763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4882E-36D7-4AAD-BACE-8B657785335C}">
      <dsp:nvSpPr>
        <dsp:cNvPr id="0" name=""/>
        <dsp:cNvSpPr/>
      </dsp:nvSpPr>
      <dsp:spPr>
        <a:xfrm>
          <a:off x="1840237" y="3983879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>
              <a:latin typeface="+mj-lt"/>
            </a:rPr>
            <a:t>Narzędzia</a:t>
          </a:r>
          <a:endParaRPr lang="en-US" sz="2500" kern="1200">
            <a:latin typeface="+mj-lt"/>
          </a:endParaRPr>
        </a:p>
      </dsp:txBody>
      <dsp:txXfrm>
        <a:off x="1840237" y="3983879"/>
        <a:ext cx="5779762" cy="15932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E9238-FD29-4A52-8072-98BDCFFA7BAF}">
      <dsp:nvSpPr>
        <dsp:cNvPr id="0" name=""/>
        <dsp:cNvSpPr/>
      </dsp:nvSpPr>
      <dsp:spPr>
        <a:xfrm>
          <a:off x="0" y="680"/>
          <a:ext cx="7620000" cy="1593279"/>
        </a:xfrm>
        <a:prstGeom prst="roundRect">
          <a:avLst>
            <a:gd name="adj" fmla="val 10000"/>
          </a:avLst>
        </a:prstGeom>
        <a:solidFill>
          <a:srgbClr val="297F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B6FE7-42FF-447C-B102-A384555D7374}">
      <dsp:nvSpPr>
        <dsp:cNvPr id="0" name=""/>
        <dsp:cNvSpPr/>
      </dsp:nvSpPr>
      <dsp:spPr>
        <a:xfrm>
          <a:off x="481967" y="359168"/>
          <a:ext cx="876303" cy="8763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A3765-40DC-4AFB-A162-8606B05BAF9D}">
      <dsp:nvSpPr>
        <dsp:cNvPr id="0" name=""/>
        <dsp:cNvSpPr/>
      </dsp:nvSpPr>
      <dsp:spPr>
        <a:xfrm>
          <a:off x="1840237" y="680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+mj-lt"/>
            </a:rPr>
            <a:t>Struktury w systemie</a:t>
          </a:r>
          <a:endParaRPr lang="en-US" sz="2500" kern="1200" dirty="0">
            <a:latin typeface="+mj-lt"/>
          </a:endParaRPr>
        </a:p>
      </dsp:txBody>
      <dsp:txXfrm>
        <a:off x="1840237" y="680"/>
        <a:ext cx="5779762" cy="1593279"/>
      </dsp:txXfrm>
    </dsp:sp>
    <dsp:sp modelId="{3EEAFE93-0ADD-40FA-B028-2D32626C1F66}">
      <dsp:nvSpPr>
        <dsp:cNvPr id="0" name=""/>
        <dsp:cNvSpPr/>
      </dsp:nvSpPr>
      <dsp:spPr>
        <a:xfrm>
          <a:off x="0" y="1992280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D2F0C-5C98-4E9E-A8F0-7CDEB3C499B0}">
      <dsp:nvSpPr>
        <dsp:cNvPr id="0" name=""/>
        <dsp:cNvSpPr/>
      </dsp:nvSpPr>
      <dsp:spPr>
        <a:xfrm>
          <a:off x="481967" y="2350768"/>
          <a:ext cx="876303" cy="876303"/>
        </a:xfrm>
        <a:prstGeom prst="flowChartCollat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5AF9A-E9C6-43CD-9A6E-7495D1FEBFEB}">
      <dsp:nvSpPr>
        <dsp:cNvPr id="0" name=""/>
        <dsp:cNvSpPr/>
      </dsp:nvSpPr>
      <dsp:spPr>
        <a:xfrm>
          <a:off x="1840237" y="1992280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>
              <a:latin typeface="+mj-lt"/>
            </a:rPr>
            <a:t>Procesy związane z ewaluacją</a:t>
          </a:r>
          <a:endParaRPr lang="en-US" sz="2500" kern="1200">
            <a:latin typeface="+mj-lt"/>
          </a:endParaRPr>
        </a:p>
      </dsp:txBody>
      <dsp:txXfrm>
        <a:off x="1840237" y="1992280"/>
        <a:ext cx="5779762" cy="1593279"/>
      </dsp:txXfrm>
    </dsp:sp>
    <dsp:sp modelId="{76B49759-BDEE-45C7-B2F2-7393A1B83110}">
      <dsp:nvSpPr>
        <dsp:cNvPr id="0" name=""/>
        <dsp:cNvSpPr/>
      </dsp:nvSpPr>
      <dsp:spPr>
        <a:xfrm>
          <a:off x="0" y="3983879"/>
          <a:ext cx="7620000" cy="1593279"/>
        </a:xfrm>
        <a:prstGeom prst="roundRect">
          <a:avLst>
            <a:gd name="adj" fmla="val 10000"/>
          </a:avLst>
        </a:prstGeom>
        <a:solidFill>
          <a:srgbClr val="297FD5">
            <a:lumMod val="60000"/>
            <a:lumOff val="40000"/>
          </a:srgbClr>
        </a:solidFill>
        <a:ln w="28575" cmpd="dbl"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54B65-541D-4D22-BF40-3956FEDB40FA}">
      <dsp:nvSpPr>
        <dsp:cNvPr id="0" name=""/>
        <dsp:cNvSpPr/>
      </dsp:nvSpPr>
      <dsp:spPr>
        <a:xfrm>
          <a:off x="481967" y="4342367"/>
          <a:ext cx="876303" cy="8763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4882E-36D7-4AAD-BACE-8B657785335C}">
      <dsp:nvSpPr>
        <dsp:cNvPr id="0" name=""/>
        <dsp:cNvSpPr/>
      </dsp:nvSpPr>
      <dsp:spPr>
        <a:xfrm>
          <a:off x="1840237" y="3983879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>
              <a:latin typeface="+mj-lt"/>
            </a:rPr>
            <a:t>Narzędzia</a:t>
          </a:r>
          <a:endParaRPr lang="en-US" sz="2500" kern="1200">
            <a:latin typeface="+mj-lt"/>
          </a:endParaRPr>
        </a:p>
      </dsp:txBody>
      <dsp:txXfrm>
        <a:off x="1840237" y="3983879"/>
        <a:ext cx="5779762" cy="1593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9DBE6A-0AC0-4B74-92AE-2BB4321FFF86}" type="datetimeFigureOut">
              <a:rPr lang="pl-PL"/>
              <a:pPr>
                <a:defRPr/>
              </a:pPr>
              <a:t>31.05.2021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D3D677-4E7A-44D3-8235-507C6F7982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08131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1D58ED5-1363-4D2D-9D3C-232F15F0355F}" type="datetimeFigureOut">
              <a:rPr lang="pl-PL"/>
              <a:pPr>
                <a:defRPr/>
              </a:pPr>
              <a:t>31.05.2021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FE06B9E-674A-4F92-8A6D-374D1CC56B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92203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6F58E0-E820-41CF-AC7F-DFC2B79C57BB}" type="datetime1">
              <a:rPr lang="en-US" smtClean="0"/>
              <a:pPr>
                <a:defRPr/>
              </a:pPr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60A45-091D-4BCF-8DB5-9BFA74A9F3E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68F435-DA80-4D9C-9B78-7DE769691807}" type="datetime1">
              <a:rPr lang="en-US" smtClean="0"/>
              <a:pPr>
                <a:defRPr/>
              </a:pPr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Waszawa, 27 wrzesień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87576-36C7-4CFE-AE6F-D20B98F183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7927C-37DF-4355-80E6-CB95151125DD}" type="datetime1">
              <a:rPr lang="en-US" smtClean="0"/>
              <a:pPr>
                <a:defRPr/>
              </a:pPr>
              <a:t>5/31/2021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D7FB9-0550-439F-B2FC-D8BF22BDB10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6DCDBE8-9321-41D9-ACBC-A4F0182825FF}" type="datetime1">
              <a:rPr lang="en-US"/>
              <a:pPr>
                <a:defRPr/>
              </a:pPr>
              <a:t>5/31/2021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C547C0-118D-43E3-8CE1-6C98C8D2F66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746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4CEC22-A440-4B51-B2F2-F858112A4B53}" type="datetime1">
              <a:rPr lang="en-US" smtClean="0"/>
              <a:pPr>
                <a:defRPr/>
              </a:pPr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Waszawa, 27 wrzesień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EECFF-BC1A-4CB2-B9D7-B7A3E1F8E8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B05F7F-C13D-4539-947C-E454E12733D7}" type="datetime1">
              <a:rPr lang="en-US" smtClean="0"/>
              <a:pPr>
                <a:defRPr/>
              </a:pPr>
              <a:t>5/31/2021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CC674-66D0-4649-AD9A-F45C976A7D8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6A6AA-7530-447C-A012-64E9F7966968}" type="datetime1">
              <a:rPr lang="en-US" smtClean="0"/>
              <a:pPr>
                <a:defRPr/>
              </a:pPr>
              <a:t>5/31/2021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9028F-0996-40C5-955F-B71E0B3A205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15035-DADB-4A51-A401-E901DF9DEB55}" type="datetime1">
              <a:rPr lang="en-US" smtClean="0"/>
              <a:pPr>
                <a:defRPr/>
              </a:pPr>
              <a:t>5/31/2021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45FB4-A899-4D94-A494-1FFEC17E8F2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4C4C2D-C1F1-485F-8453-CFFF7F95055C}" type="datetime1">
              <a:rPr lang="en-US" smtClean="0"/>
              <a:pPr>
                <a:defRPr/>
              </a:pPr>
              <a:t>5/31/2021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7413A-99E8-4156-8C3D-9FAC42C0209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382D78-5A8E-466F-BAC2-AA13BAE03698}" type="datetime1">
              <a:rPr lang="en-US" smtClean="0"/>
              <a:pPr>
                <a:defRPr/>
              </a:pPr>
              <a:t>5/31/2021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Waszawa, 27 wrzesień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353CA-F732-4855-A055-19706AEC63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19FBE9-BAD3-4B1D-B628-D3CA0C7006AD}" type="datetime1">
              <a:rPr lang="en-US" smtClean="0"/>
              <a:pPr>
                <a:defRPr/>
              </a:pPr>
              <a:t>5/31/2021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2EE19-F871-4500-9616-E7FC97AF35E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ADC5C9-9370-47AC-9BDD-BA763B47341F}" type="datetime1">
              <a:rPr lang="en-US" smtClean="0"/>
              <a:pPr>
                <a:defRPr/>
              </a:pPr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Waszawa, 27 wrzesień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3670F-FDA0-4FD0-B943-3688A59CEA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C8F3972-3DEE-4C94-B6C3-690CE0FD002D}" type="datetime1">
              <a:rPr lang="en-US" smtClean="0"/>
              <a:pPr>
                <a:defRPr/>
              </a:pPr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Waszawa, 27 wrzesień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3E4A76-17A2-453A-8145-10D8D06FC5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0" r:id="rId4"/>
    <p:sldLayoutId id="2147484461" r:id="rId5"/>
    <p:sldLayoutId id="2147484462" r:id="rId6"/>
    <p:sldLayoutId id="2147484463" r:id="rId7"/>
    <p:sldLayoutId id="2147484464" r:id="rId8"/>
    <p:sldLayoutId id="2147484465" r:id="rId9"/>
    <p:sldLayoutId id="2147484466" r:id="rId10"/>
    <p:sldLayoutId id="2147484467" r:id="rId11"/>
    <p:sldLayoutId id="2147484324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png"/><Relationship Id="rId5" Type="http://schemas.openxmlformats.org/officeDocument/2006/relationships/slide" Target="slide1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ctrTitle"/>
          </p:nvPr>
        </p:nvSpPr>
        <p:spPr>
          <a:xfrm>
            <a:off x="2135450" y="2420860"/>
            <a:ext cx="7772400" cy="34564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cap="none" dirty="0">
                <a:effectLst/>
              </a:rPr>
              <a:t> </a:t>
            </a:r>
            <a:br>
              <a:rPr lang="pl-PL" sz="3200" cap="none" dirty="0">
                <a:effectLst/>
              </a:rPr>
            </a:br>
            <a:r>
              <a:rPr lang="pl-PL" sz="3200" cap="none" dirty="0">
                <a:effectLst/>
              </a:rPr>
              <a:t>Ewaluacja </a:t>
            </a:r>
            <a:br>
              <a:rPr lang="pl-PL" sz="3200" cap="none" dirty="0">
                <a:effectLst/>
              </a:rPr>
            </a:br>
            <a:r>
              <a:rPr lang="pl-PL" sz="3200" cap="none" dirty="0">
                <a:effectLst/>
              </a:rPr>
              <a:t>w systemie OMEGA-PSIR </a:t>
            </a:r>
            <a:br>
              <a:rPr lang="pl-PL" sz="3200" cap="none" dirty="0">
                <a:effectLst/>
              </a:rPr>
            </a:br>
            <a:r>
              <a:rPr lang="pl-PL" sz="3200" cap="none" dirty="0">
                <a:effectLst/>
              </a:rPr>
              <a:t>Struktury, Narzędzia, Procesy</a:t>
            </a:r>
            <a:br>
              <a:rPr lang="pl-PL" sz="3200" cap="none" dirty="0">
                <a:effectLst/>
              </a:rPr>
            </a:br>
            <a:br>
              <a:rPr lang="pl-PL" sz="3200" cap="none" dirty="0">
                <a:effectLst/>
              </a:rPr>
            </a:br>
            <a:r>
              <a:rPr lang="pl-PL" sz="2800" cap="none" dirty="0">
                <a:effectLst/>
              </a:rPr>
              <a:t>Część 2 Narzędzia</a:t>
            </a:r>
            <a:endParaRPr lang="pl-PL" altLang="pl-PL" sz="2800" cap="none" dirty="0"/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>
              <a:latin typeface="Calibri" pitchFamily="34" charset="0"/>
            </a:endParaRP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300" y="0"/>
            <a:ext cx="2411700" cy="129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55626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Ewaluacja w systemie OMEGA-PSIR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B601FD4-B581-4280-A99B-A29552029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</p:spPr>
        <p:txBody>
          <a:bodyPr/>
          <a:lstStyle/>
          <a:p>
            <a:pPr algn="l"/>
            <a:r>
              <a:rPr lang="pl-PL" sz="3400" dirty="0">
                <a:latin typeface="+mj-lt"/>
              </a:rPr>
              <a:t>Rekord publikacji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7D4D7C1-1C7F-43F6-8D56-865BA32ED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dirty="0">
                <a:latin typeface="+mj-lt"/>
              </a:rPr>
              <a:t>Flaga „Pomijane przy ocenie parametrycznej”</a:t>
            </a:r>
          </a:p>
          <a:p>
            <a:pPr marL="514350" indent="-514350">
              <a:buAutoNum type="arabicPeriod"/>
            </a:pPr>
            <a:r>
              <a:rPr lang="pl-PL" dirty="0" err="1">
                <a:latin typeface="+mj-lt"/>
              </a:rPr>
              <a:t>Podrekord</a:t>
            </a:r>
            <a:r>
              <a:rPr lang="pl-PL" dirty="0">
                <a:latin typeface="+mj-lt"/>
              </a:rPr>
              <a:t> autora</a:t>
            </a:r>
          </a:p>
          <a:p>
            <a:pPr lvl="1"/>
            <a:r>
              <a:rPr lang="pl-PL" dirty="0">
                <a:latin typeface="+mj-lt"/>
              </a:rPr>
              <a:t>Afiliacja główna</a:t>
            </a:r>
          </a:p>
          <a:p>
            <a:pPr marL="514350" indent="-514350">
              <a:buAutoNum type="arabicPeriod"/>
            </a:pPr>
            <a:endParaRPr lang="pl-PL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917AFDD-B6FD-4BC9-8363-18E4B1568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7D0C693-D8D7-466C-A57F-2948AB9B3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40" y="3129617"/>
            <a:ext cx="5242560" cy="2568854"/>
          </a:xfrm>
          <a:prstGeom prst="rect">
            <a:avLst/>
          </a:prstGeom>
          <a:noFill/>
        </p:spPr>
      </p:pic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23FFC8AC-BBC4-42EA-BCA3-8A6D080AE33F}"/>
              </a:ext>
            </a:extLst>
          </p:cNvPr>
          <p:cNvSpPr/>
          <p:nvPr/>
        </p:nvSpPr>
        <p:spPr>
          <a:xfrm>
            <a:off x="6339840" y="5301259"/>
            <a:ext cx="2348520" cy="3972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D46FACB-8EA9-48CC-B3EC-44BB7FF9F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74438"/>
            <a:ext cx="5904820" cy="483686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F1736C12-E34D-48BB-96C4-9BB5F7E57D87}"/>
              </a:ext>
            </a:extLst>
          </p:cNvPr>
          <p:cNvSpPr/>
          <p:nvPr/>
        </p:nvSpPr>
        <p:spPr>
          <a:xfrm>
            <a:off x="6168010" y="4463806"/>
            <a:ext cx="3384470" cy="2492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030FEDB2-DBD3-4C06-BD3B-72FBBBC79C28}"/>
              </a:ext>
            </a:extLst>
          </p:cNvPr>
          <p:cNvSpPr/>
          <p:nvPr/>
        </p:nvSpPr>
        <p:spPr>
          <a:xfrm>
            <a:off x="6168010" y="4744841"/>
            <a:ext cx="3456480" cy="11324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Powiększenie slajdu 9">
                <a:extLst>
                  <a:ext uri="{FF2B5EF4-FFF2-40B4-BE49-F238E27FC236}">
                    <a16:creationId xmlns:a16="http://schemas.microsoft.com/office/drawing/2014/main" id="{FEE95379-C2E5-4567-B5B0-923E8E9EE15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90405758"/>
                  </p:ext>
                </p:extLst>
              </p:nvPr>
            </p:nvGraphicFramePr>
            <p:xfrm>
              <a:off x="6240020" y="4763493"/>
              <a:ext cx="1872260" cy="1053146"/>
            </p:xfrm>
            <a:graphic>
              <a:graphicData uri="http://schemas.microsoft.com/office/powerpoint/2016/slidezoom">
                <pslz:sldZm>
                  <pslz:sldZmObj sldId="1403" cId="2777880422">
                    <pslz:zmPr id="{11AF1E7B-BF7A-4D8A-8952-AFF65E31D363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72260" cy="105314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Powiększenie slajdu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EE95379-C2E5-4567-B5B0-923E8E9EE1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40020" y="4763493"/>
                <a:ext cx="1872260" cy="105314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452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Ewaluacja w systemie OMEGA-PSIR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B601FD4-B581-4280-A99B-A29552029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838" y="1643774"/>
            <a:ext cx="5242560" cy="639762"/>
          </a:xfrm>
        </p:spPr>
        <p:txBody>
          <a:bodyPr/>
          <a:lstStyle/>
          <a:p>
            <a:pPr algn="l"/>
            <a:r>
              <a:rPr lang="pl-PL" sz="3400" dirty="0">
                <a:latin typeface="+mj-lt"/>
              </a:rPr>
              <a:t>Rekord publikacji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7D4D7C1-1C7F-43F6-8D56-865BA32ED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9267" y="2403310"/>
            <a:ext cx="5242560" cy="395128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dirty="0">
                <a:latin typeface="+mj-lt"/>
              </a:rPr>
              <a:t>Flaga „Pomijane przy ocenie parametrycznej”</a:t>
            </a:r>
          </a:p>
          <a:p>
            <a:pPr marL="514350" indent="-514350">
              <a:buAutoNum type="arabicPeriod"/>
            </a:pPr>
            <a:r>
              <a:rPr lang="pl-PL" dirty="0" err="1">
                <a:latin typeface="+mj-lt"/>
              </a:rPr>
              <a:t>Podrekord</a:t>
            </a:r>
            <a:r>
              <a:rPr lang="pl-PL" dirty="0">
                <a:latin typeface="+mj-lt"/>
              </a:rPr>
              <a:t> autora</a:t>
            </a:r>
          </a:p>
          <a:p>
            <a:pPr lvl="1"/>
            <a:r>
              <a:rPr lang="pl-PL" dirty="0">
                <a:latin typeface="+mj-lt"/>
              </a:rPr>
              <a:t>Afiliacja główna</a:t>
            </a:r>
          </a:p>
          <a:p>
            <a:pPr lvl="1"/>
            <a:r>
              <a:rPr lang="pl-PL" dirty="0">
                <a:latin typeface="+mj-lt"/>
              </a:rPr>
              <a:t>Afiliacja zewnętrzna autora</a:t>
            </a:r>
          </a:p>
          <a:p>
            <a:pPr lvl="1"/>
            <a:r>
              <a:rPr lang="pl-PL" dirty="0">
                <a:latin typeface="+mj-lt"/>
              </a:rPr>
              <a:t>Afiliacja zewnętrzna </a:t>
            </a:r>
            <a:r>
              <a:rPr lang="pl-PL" b="1" dirty="0">
                <a:latin typeface="+mj-lt"/>
              </a:rPr>
              <a:t>publikacji</a:t>
            </a:r>
          </a:p>
          <a:p>
            <a:pPr lvl="1"/>
            <a:r>
              <a:rPr lang="pl-PL" dirty="0">
                <a:latin typeface="+mj-lt"/>
              </a:rPr>
              <a:t>Afiliacje zewnętrzne publikacji </a:t>
            </a:r>
            <a:r>
              <a:rPr lang="pl-PL" b="1" dirty="0">
                <a:latin typeface="+mj-lt"/>
              </a:rPr>
              <a:t>pomijane przy ocenie parametrycznej</a:t>
            </a:r>
          </a:p>
          <a:p>
            <a:pPr lvl="1"/>
            <a:endParaRPr lang="pl-PL" dirty="0">
              <a:latin typeface="+mj-lt"/>
            </a:endParaRPr>
          </a:p>
          <a:p>
            <a:pPr marL="514350" indent="-514350">
              <a:buAutoNum type="arabicPeriod"/>
            </a:pPr>
            <a:endParaRPr lang="pl-PL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917AFDD-B6FD-4BC9-8363-18E4B1568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48643765-FB41-42E6-9A6A-1E8C7EAC2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033" y="2502781"/>
            <a:ext cx="6700173" cy="3037325"/>
          </a:xfrm>
          <a:prstGeom prst="rect">
            <a:avLst/>
          </a:prstGeom>
        </p:spPr>
      </p:pic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0926946F-5CDF-4D3E-A771-D07E2BF2C542}"/>
              </a:ext>
            </a:extLst>
          </p:cNvPr>
          <p:cNvSpPr/>
          <p:nvPr/>
        </p:nvSpPr>
        <p:spPr>
          <a:xfrm>
            <a:off x="5611033" y="3294943"/>
            <a:ext cx="4877577" cy="4220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31912243-FC64-4E24-AA25-77B445194558}"/>
              </a:ext>
            </a:extLst>
          </p:cNvPr>
          <p:cNvSpPr/>
          <p:nvPr/>
        </p:nvSpPr>
        <p:spPr>
          <a:xfrm>
            <a:off x="5629398" y="3789278"/>
            <a:ext cx="5795342" cy="4220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6CDB3C2E-CB10-4D44-BAC3-9E51C76782D4}"/>
              </a:ext>
            </a:extLst>
          </p:cNvPr>
          <p:cNvSpPr/>
          <p:nvPr/>
        </p:nvSpPr>
        <p:spPr>
          <a:xfrm>
            <a:off x="5629398" y="4275756"/>
            <a:ext cx="6562602" cy="4220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8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191180" y="2024804"/>
            <a:ext cx="11247200" cy="4644645"/>
          </a:xfrm>
        </p:spPr>
        <p:txBody>
          <a:bodyPr>
            <a:normAutofit lnSpcReduction="10000"/>
          </a:bodyPr>
          <a:lstStyle/>
          <a:p>
            <a:pPr marL="274320" lvl="1" indent="0">
              <a:buNone/>
            </a:pPr>
            <a:r>
              <a:rPr lang="pl-PL" altLang="pl-PL" sz="2600" dirty="0">
                <a:latin typeface="Arial" panose="020B0604020202020204" pitchFamily="34" charset="0"/>
                <a:cs typeface="Arial" panose="020B0604020202020204" pitchFamily="34" charset="0"/>
              </a:rPr>
              <a:t>A zatem co powinniśmy sprawdzać po stronie OMEGA-PSIR:</a:t>
            </a:r>
          </a:p>
          <a:p>
            <a:pPr marL="1017270" lvl="1" indent="-742950">
              <a:buAutoNum type="arabicPeriod"/>
            </a:pPr>
            <a:r>
              <a:rPr lang="pl-PL" altLang="pl-PL" sz="2600" dirty="0">
                <a:latin typeface="Arial" panose="020B0604020202020204" pitchFamily="34" charset="0"/>
                <a:cs typeface="Arial" panose="020B0604020202020204" pitchFamily="34" charset="0"/>
              </a:rPr>
              <a:t>Czy publikacja jest zgłoszona jako biorąca udział w ewaluacji</a:t>
            </a:r>
          </a:p>
          <a:p>
            <a:pPr marL="1017270" lvl="1" indent="-742950">
              <a:buAutoNum type="arabicPeriod"/>
            </a:pPr>
            <a:r>
              <a:rPr lang="pl-PL" altLang="pl-PL" sz="2600" dirty="0">
                <a:latin typeface="Arial" panose="020B0604020202020204" pitchFamily="34" charset="0"/>
                <a:cs typeface="Arial" panose="020B0604020202020204" pitchFamily="34" charset="0"/>
              </a:rPr>
              <a:t>Czy publikacja już istnieje w PBN (konieczność synchronizacji)</a:t>
            </a:r>
          </a:p>
          <a:p>
            <a:pPr marL="1017270" lvl="1" indent="-742950">
              <a:buAutoNum type="arabicPeriod"/>
            </a:pPr>
            <a:r>
              <a:rPr lang="pl-PL" altLang="pl-PL" sz="2600" dirty="0">
                <a:latin typeface="Arial" panose="020B0604020202020204" pitchFamily="34" charset="0"/>
                <a:cs typeface="Arial" panose="020B0604020202020204" pitchFamily="34" charset="0"/>
              </a:rPr>
              <a:t>Czy jest złożone oświadczenie dla danej publikacji i czy jest zgodne z dyscyplinami </a:t>
            </a:r>
            <a:r>
              <a:rPr lang="pl-PL" altLang="pl-PL" sz="2600" u="sng" dirty="0">
                <a:latin typeface="Arial" panose="020B0604020202020204" pitchFamily="34" charset="0"/>
                <a:cs typeface="Arial" panose="020B0604020202020204" pitchFamily="34" charset="0"/>
              </a:rPr>
              <a:t>aktualnymi</a:t>
            </a:r>
            <a:r>
              <a:rPr lang="pl-PL" altLang="pl-PL" sz="2600" dirty="0">
                <a:latin typeface="Arial" panose="020B0604020202020204" pitchFamily="34" charset="0"/>
                <a:cs typeface="Arial" panose="020B0604020202020204" pitchFamily="34" charset="0"/>
              </a:rPr>
              <a:t> zadeklarowanymi w profilu autora</a:t>
            </a:r>
          </a:p>
          <a:p>
            <a:pPr marL="1017270" lvl="1" indent="-742950">
              <a:buAutoNum type="arabicPeriod"/>
            </a:pPr>
            <a:r>
              <a:rPr lang="pl-PL" altLang="pl-PL" sz="2600" dirty="0">
                <a:latin typeface="Arial" panose="020B0604020202020204" pitchFamily="34" charset="0"/>
                <a:cs typeface="Arial" panose="020B0604020202020204" pitchFamily="34" charset="0"/>
              </a:rPr>
              <a:t>Czy afiliacją autora deklarowaną w publikacji jest właściwa jednostka </a:t>
            </a:r>
          </a:p>
          <a:p>
            <a:pPr marL="1017270" lvl="1" indent="-742950">
              <a:buAutoNum type="arabicPeriod"/>
            </a:pPr>
            <a:r>
              <a:rPr lang="pl-PL" altLang="pl-PL" sz="2600" dirty="0">
                <a:latin typeface="Arial" panose="020B0604020202020204" pitchFamily="34" charset="0"/>
                <a:cs typeface="Arial" panose="020B0604020202020204" pitchFamily="34" charset="0"/>
              </a:rPr>
              <a:t>Czy jest rekord zatrudnienia (lata 2017-2021) – te dane są importowane z POL-</a:t>
            </a:r>
            <a:r>
              <a:rPr lang="pl-PL" altLang="pl-PL" sz="26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pl-PL" altLang="pl-PL" sz="2600" dirty="0">
                <a:latin typeface="Arial" panose="020B0604020202020204" pitchFamily="34" charset="0"/>
                <a:cs typeface="Arial" panose="020B0604020202020204" pitchFamily="34" charset="0"/>
              </a:rPr>
              <a:t>  i wskazują na istnienie autora w bazie POL-on. A brak danych oznacza, że osoba </a:t>
            </a:r>
            <a:r>
              <a:rPr lang="pl-PL" altLang="pl-PL" sz="2600" u="sng" dirty="0">
                <a:latin typeface="Arial" panose="020B0604020202020204" pitchFamily="34" charset="0"/>
                <a:cs typeface="Arial" panose="020B0604020202020204" pitchFamily="34" charset="0"/>
              </a:rPr>
              <a:t>nie bierze udziału w ewaluacji.</a:t>
            </a:r>
          </a:p>
          <a:p>
            <a:pPr marL="1017270" lvl="1" indent="-742950">
              <a:buAutoNum type="arabicPeriod"/>
            </a:pP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None/>
            </a:pP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ytuł 2">
            <a:extLst>
              <a:ext uri="{FF2B5EF4-FFF2-40B4-BE49-F238E27FC236}">
                <a16:creationId xmlns:a16="http://schemas.microsoft.com/office/drawing/2014/main" id="{7E7BD7F0-D738-4D7F-937F-57CE7D86E57A}"/>
              </a:ext>
            </a:extLst>
          </p:cNvPr>
          <p:cNvSpPr txBox="1">
            <a:spLocks/>
          </p:cNvSpPr>
          <p:nvPr/>
        </p:nvSpPr>
        <p:spPr>
          <a:xfrm>
            <a:off x="762000" y="6858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/>
              <a:t>Ewaluacja w systemie OMEGA-PSIR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668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312692" y="2996940"/>
            <a:ext cx="11247200" cy="2808390"/>
          </a:xfrm>
        </p:spPr>
        <p:txBody>
          <a:bodyPr>
            <a:normAutofit/>
          </a:bodyPr>
          <a:lstStyle/>
          <a:p>
            <a:pPr marL="274320" lvl="1" indent="0" algn="ctr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Rekord ewaluacji</a:t>
            </a:r>
          </a:p>
          <a:p>
            <a:pPr marL="274320" lvl="1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Wykorzystywany jest do obliczania wartości dorobku w zadeklarowanych dyscyplinach</a:t>
            </a:r>
          </a:p>
          <a:p>
            <a:pPr marL="1017270" lvl="1" indent="-742950">
              <a:buAutoNum type="arabicPeriod"/>
            </a:pP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BD3A8696-B09F-433A-A417-0F2B25836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594" y="2212489"/>
            <a:ext cx="5759807" cy="384273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Ewaluacja w systemie OMEGA-PSIR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DE61287-B8E7-415F-A919-8D2767DCA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424" y="1772770"/>
            <a:ext cx="7872520" cy="3581996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7D4D7C1-1C7F-43F6-8D56-865BA32ED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133600"/>
            <a:ext cx="3466507" cy="42428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600" dirty="0">
                <a:latin typeface="+mj-lt"/>
              </a:rPr>
              <a:t>Rekord ewaluacji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600" dirty="0">
                <a:latin typeface="+mj-lt"/>
              </a:rPr>
              <a:t>Opis ewaluacji dyscypliny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600" dirty="0">
                <a:latin typeface="+mj-lt"/>
              </a:rPr>
              <a:t>Ograniczenia stosowane w ewaluacji</a:t>
            </a:r>
            <a:endParaRPr lang="en-US" sz="2600" dirty="0">
              <a:latin typeface="+mj-lt"/>
            </a:endParaRPr>
          </a:p>
        </p:txBody>
      </p:sp>
      <p:sp>
        <p:nvSpPr>
          <p:cNvPr id="4" name="Nawias klamrowy zamykający 3">
            <a:extLst>
              <a:ext uri="{FF2B5EF4-FFF2-40B4-BE49-F238E27FC236}">
                <a16:creationId xmlns:a16="http://schemas.microsoft.com/office/drawing/2014/main" id="{A6A6FC19-62FE-43EC-B659-ED3FF932B470}"/>
              </a:ext>
            </a:extLst>
          </p:cNvPr>
          <p:cNvSpPr/>
          <p:nvPr/>
        </p:nvSpPr>
        <p:spPr>
          <a:xfrm>
            <a:off x="8976400" y="2204830"/>
            <a:ext cx="144020" cy="792110"/>
          </a:xfrm>
          <a:prstGeom prst="rightBrace">
            <a:avLst>
              <a:gd name="adj1" fmla="val 501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C806BC0-85AD-4750-A5E1-DCF17AE3A1A9}"/>
              </a:ext>
            </a:extLst>
          </p:cNvPr>
          <p:cNvSpPr txBox="1"/>
          <p:nvPr/>
        </p:nvSpPr>
        <p:spPr>
          <a:xfrm>
            <a:off x="9552480" y="249287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Dyscypliny</a:t>
            </a:r>
            <a:endParaRPr lang="en-US" dirty="0"/>
          </a:p>
        </p:txBody>
      </p:sp>
      <p:sp>
        <p:nvSpPr>
          <p:cNvPr id="10" name="Nawias klamrowy zamykający 9">
            <a:extLst>
              <a:ext uri="{FF2B5EF4-FFF2-40B4-BE49-F238E27FC236}">
                <a16:creationId xmlns:a16="http://schemas.microsoft.com/office/drawing/2014/main" id="{D8C327DA-AF6F-4D64-BA73-CA2AFF1888C4}"/>
              </a:ext>
            </a:extLst>
          </p:cNvPr>
          <p:cNvSpPr/>
          <p:nvPr/>
        </p:nvSpPr>
        <p:spPr>
          <a:xfrm>
            <a:off x="10632630" y="3178388"/>
            <a:ext cx="144020" cy="1800250"/>
          </a:xfrm>
          <a:prstGeom prst="rightBrace">
            <a:avLst>
              <a:gd name="adj1" fmla="val 501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B4AA3EF-1A77-4998-8DAA-1B20E035F4CF}"/>
              </a:ext>
            </a:extLst>
          </p:cNvPr>
          <p:cNvSpPr txBox="1"/>
          <p:nvPr/>
        </p:nvSpPr>
        <p:spPr>
          <a:xfrm>
            <a:off x="10752061" y="3672633"/>
            <a:ext cx="15842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Ograniczenia ewaluacji</a:t>
            </a:r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C6FFE2A-E42D-48F2-A39D-182BA6C53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450" y="1058605"/>
            <a:ext cx="7968551" cy="531781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2B1A2AC1-705C-4001-9A23-E08F342F3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379" y="1164478"/>
            <a:ext cx="9322906" cy="456884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BB5A6AA-C365-471E-B387-6F2126FAAF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6578" y="1333448"/>
            <a:ext cx="8715708" cy="342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3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312692" y="2996940"/>
            <a:ext cx="11247200" cy="2448340"/>
          </a:xfrm>
        </p:spPr>
        <p:txBody>
          <a:bodyPr>
            <a:normAutofit/>
          </a:bodyPr>
          <a:lstStyle/>
          <a:p>
            <a:pPr marL="274320" lvl="1" indent="0" algn="ctr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Narzędzia</a:t>
            </a:r>
          </a:p>
        </p:txBody>
      </p:sp>
    </p:spTree>
    <p:extLst>
      <p:ext uri="{BB962C8B-B14F-4D97-AF65-F5344CB8AC3E}">
        <p14:creationId xmlns:p14="http://schemas.microsoft.com/office/powerpoint/2010/main" val="176482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E5C12DC-3A00-4F46-97D2-CF00B17CB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170" y="1477873"/>
            <a:ext cx="3600500" cy="489629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+mj-lt"/>
              </a:rPr>
              <a:t>Definiowalne reguły punktacji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+mj-lt"/>
              </a:rPr>
              <a:t>Mechanizmy walidacji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+mj-lt"/>
              </a:rPr>
              <a:t>Alerty, cele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+mj-lt"/>
              </a:rPr>
              <a:t>Mechanizmy deklaracji dyscyplin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+mj-lt"/>
              </a:rPr>
              <a:t>Generowanie Oświadczenia 3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+mj-lt"/>
              </a:rPr>
              <a:t>Narzędzia raportowania i analizy danych (</a:t>
            </a:r>
            <a:r>
              <a:rPr lang="pl-PL" sz="2400" dirty="0" err="1">
                <a:latin typeface="+mj-lt"/>
              </a:rPr>
              <a:t>piwoty</a:t>
            </a:r>
            <a:r>
              <a:rPr lang="pl-PL" sz="2400" dirty="0">
                <a:latin typeface="+mj-lt"/>
              </a:rPr>
              <a:t>)</a:t>
            </a:r>
          </a:p>
          <a:p>
            <a:pPr marL="914400" lvl="1" indent="-457200">
              <a:buFont typeface="+mj-lt"/>
              <a:buAutoNum type="alphaLcParenR"/>
            </a:pPr>
            <a:r>
              <a:rPr lang="pl-PL" sz="2000" dirty="0">
                <a:latin typeface="+mj-lt"/>
              </a:rPr>
              <a:t>Udziały jednostkowe</a:t>
            </a:r>
          </a:p>
          <a:p>
            <a:pPr marL="914400" lvl="1" indent="-457200">
              <a:buFont typeface="+mj-lt"/>
              <a:buAutoNum type="alphaLcParenR"/>
            </a:pPr>
            <a:r>
              <a:rPr lang="pl-PL" sz="2000" dirty="0">
                <a:latin typeface="+mj-lt"/>
              </a:rPr>
              <a:t>Identyfikacja N0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+mj-lt"/>
              </a:rPr>
              <a:t>Wyznaczanie optymalnego dorobku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+mj-lt"/>
              </a:rPr>
              <a:t>Analiza danych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+mj-lt"/>
              </a:rPr>
              <a:t>Komunikacja z PBN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+mj-lt"/>
              </a:rPr>
              <a:t>Komunikacja z Pol-on</a:t>
            </a:r>
          </a:p>
          <a:p>
            <a:endParaRPr lang="en-US" sz="2600" dirty="0">
              <a:latin typeface="+mj-lt"/>
            </a:endParaRPr>
          </a:p>
        </p:txBody>
      </p:sp>
      <p:graphicFrame>
        <p:nvGraphicFramePr>
          <p:cNvPr id="5" name="pole tekstowe 1">
            <a:extLst>
              <a:ext uri="{FF2B5EF4-FFF2-40B4-BE49-F238E27FC236}">
                <a16:creationId xmlns:a16="http://schemas.microsoft.com/office/drawing/2014/main" id="{5BDFE8B8-9000-49A3-9405-4EFFA778E8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3201096"/>
              </p:ext>
            </p:extLst>
          </p:nvPr>
        </p:nvGraphicFramePr>
        <p:xfrm>
          <a:off x="3962400" y="792080"/>
          <a:ext cx="762000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ytuł 3">
            <a:extLst>
              <a:ext uri="{FF2B5EF4-FFF2-40B4-BE49-F238E27FC236}">
                <a16:creationId xmlns:a16="http://schemas.microsoft.com/office/drawing/2014/main" id="{0207E6C7-CE05-4196-9E68-E0FC37BCA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0610"/>
            <a:ext cx="2852928" cy="857262"/>
          </a:xfrm>
        </p:spPr>
        <p:txBody>
          <a:bodyPr/>
          <a:lstStyle/>
          <a:p>
            <a:r>
              <a:rPr lang="pl-PL" dirty="0"/>
              <a:t>Narzędzia</a:t>
            </a:r>
            <a:br>
              <a:rPr lang="pl-PL" dirty="0"/>
            </a:br>
            <a:endParaRPr lang="en-US" dirty="0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EAEFF3C8-B4E8-47F6-AAC5-8E9E2D7103E0}"/>
              </a:ext>
            </a:extLst>
          </p:cNvPr>
          <p:cNvSpPr/>
          <p:nvPr/>
        </p:nvSpPr>
        <p:spPr>
          <a:xfrm>
            <a:off x="56764" y="3212970"/>
            <a:ext cx="3384470" cy="4680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C75DCC11-3D3A-4618-A565-D2A683CFA059}"/>
              </a:ext>
            </a:extLst>
          </p:cNvPr>
          <p:cNvSpPr/>
          <p:nvPr/>
        </p:nvSpPr>
        <p:spPr>
          <a:xfrm>
            <a:off x="103814" y="4797190"/>
            <a:ext cx="3384470" cy="15727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03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695250" y="3032945"/>
            <a:ext cx="10369440" cy="2484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Oświadczenie Nr 3</a:t>
            </a:r>
          </a:p>
          <a:p>
            <a:pPr marL="0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Optymalizacja oceny</a:t>
            </a:r>
          </a:p>
          <a:p>
            <a:pPr marL="0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Przysyłanie danych do PBN</a:t>
            </a:r>
          </a:p>
          <a:p>
            <a:pPr marL="0" indent="0" algn="ctr">
              <a:buNone/>
            </a:pP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id="{5D981C33-276B-44D2-AA3B-7B11D4BF3380}"/>
              </a:ext>
            </a:extLst>
          </p:cNvPr>
          <p:cNvSpPr txBox="1">
            <a:spLocks/>
          </p:cNvSpPr>
          <p:nvPr/>
        </p:nvSpPr>
        <p:spPr>
          <a:xfrm>
            <a:off x="551230" y="1052670"/>
            <a:ext cx="10369440" cy="79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l-PL" altLang="pl-PL" sz="3600">
                <a:latin typeface="Arial" panose="020B0604020202020204" pitchFamily="34" charset="0"/>
                <a:cs typeface="Arial" panose="020B0604020202020204" pitchFamily="34" charset="0"/>
              </a:rPr>
              <a:t>Narzędzia wspomagające ewaluację </a:t>
            </a:r>
          </a:p>
          <a:p>
            <a:pPr marL="731520" lvl="1" indent="-457200" fontAlgn="auto">
              <a:spcAft>
                <a:spcPts val="0"/>
              </a:spcAft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551230" y="2096815"/>
            <a:ext cx="10369440" cy="792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Oświadczenie nr 3</a:t>
            </a:r>
          </a:p>
          <a:p>
            <a:pPr marL="731520" lvl="1" indent="-457200"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id="{5FF1DC68-E9F5-461D-9285-B2BE225006D3}"/>
              </a:ext>
            </a:extLst>
          </p:cNvPr>
          <p:cNvSpPr txBox="1">
            <a:spLocks/>
          </p:cNvSpPr>
          <p:nvPr/>
        </p:nvSpPr>
        <p:spPr>
          <a:xfrm>
            <a:off x="551230" y="2888925"/>
            <a:ext cx="10369440" cy="1944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fontAlgn="auto">
              <a:spcAft>
                <a:spcPts val="0"/>
              </a:spcAft>
              <a:buFont typeface="Arial" pitchFamily="34" charset="0"/>
              <a:buAutoNum type="arabicPeriod"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Składanie oświadczeń </a:t>
            </a:r>
            <a:endParaRPr lang="pl-PL" alt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fontAlgn="auto">
              <a:spcAft>
                <a:spcPts val="0"/>
              </a:spcAft>
              <a:buFont typeface="Arial" pitchFamily="34" charset="0"/>
              <a:buAutoNum type="arabicPeriod"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Weryfikacja oświadczeń</a:t>
            </a:r>
          </a:p>
          <a:p>
            <a:pPr marL="742950" indent="-742950" fontAlgn="auto">
              <a:spcAft>
                <a:spcPts val="0"/>
              </a:spcAft>
              <a:buFont typeface="Arial" pitchFamily="34" charset="0"/>
              <a:buAutoNum type="arabicPeriod"/>
            </a:pP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fontAlgn="auto">
              <a:spcAft>
                <a:spcPts val="0"/>
              </a:spcAft>
              <a:buFont typeface="Arial" pitchFamily="34" charset="0"/>
              <a:buAutoNum type="arabicPeriod"/>
            </a:pP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 fontAlgn="auto">
              <a:spcAft>
                <a:spcPts val="0"/>
              </a:spcAft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id="{0A6D0678-7F25-4C45-8C84-EABB836F9349}"/>
              </a:ext>
            </a:extLst>
          </p:cNvPr>
          <p:cNvSpPr txBox="1">
            <a:spLocks/>
          </p:cNvSpPr>
          <p:nvPr/>
        </p:nvSpPr>
        <p:spPr>
          <a:xfrm>
            <a:off x="551230" y="1052670"/>
            <a:ext cx="10369440" cy="79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l-PL" altLang="pl-PL" sz="3600">
                <a:latin typeface="Arial" panose="020B0604020202020204" pitchFamily="34" charset="0"/>
                <a:cs typeface="Arial" panose="020B0604020202020204" pitchFamily="34" charset="0"/>
              </a:rPr>
              <a:t>Narzędzia wspomagające ewaluację </a:t>
            </a:r>
          </a:p>
          <a:p>
            <a:pPr marL="731520" lvl="1" indent="-457200" fontAlgn="auto">
              <a:spcAft>
                <a:spcPts val="0"/>
              </a:spcAft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6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type="title"/>
          </p:nvPr>
        </p:nvSpPr>
        <p:spPr>
          <a:xfrm>
            <a:off x="606172" y="1974813"/>
            <a:ext cx="5231139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pl-PL" altLang="pl-PL" dirty="0"/>
              <a:t>Oświadczenie nr 3</a:t>
            </a:r>
          </a:p>
          <a:p>
            <a:pPr marL="731520" lvl="1" indent="-457200" algn="l" rtl="0">
              <a:spcBef>
                <a:spcPct val="0"/>
              </a:spcBef>
            </a:pPr>
            <a:endParaRPr lang="pl-PL" altLang="pl-PL" sz="4000" kern="12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id="{5FF1DC68-E9F5-461D-9285-B2BE225006D3}"/>
              </a:ext>
            </a:extLst>
          </p:cNvPr>
          <p:cNvSpPr txBox="1">
            <a:spLocks/>
          </p:cNvSpPr>
          <p:nvPr/>
        </p:nvSpPr>
        <p:spPr>
          <a:xfrm>
            <a:off x="606173" y="2991756"/>
            <a:ext cx="5214940" cy="29786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</a:pPr>
            <a:r>
              <a:rPr lang="pl-PL" altLang="pl-PL" sz="2800" dirty="0">
                <a:latin typeface="+mj-lt"/>
              </a:rPr>
              <a:t>Generowanie Oświadczenia nr 3</a:t>
            </a:r>
          </a:p>
          <a:p>
            <a:pPr marL="0" indent="0" fontAlgn="auto">
              <a:spcAft>
                <a:spcPts val="0"/>
              </a:spcAft>
            </a:pPr>
            <a:r>
              <a:rPr lang="pl-PL" altLang="pl-PL" sz="2800" dirty="0">
                <a:latin typeface="+mj-lt"/>
              </a:rPr>
              <a:t>Oświadczenie złożone prawidłowo</a:t>
            </a:r>
          </a:p>
          <a:p>
            <a:pPr marL="0" indent="0" fontAlgn="auto">
              <a:spcAft>
                <a:spcPts val="0"/>
              </a:spcAft>
            </a:pPr>
            <a:r>
              <a:rPr lang="pl-PL" altLang="pl-PL" sz="2800" dirty="0">
                <a:latin typeface="+mj-lt"/>
              </a:rPr>
              <a:t>Oświadczenie wymagające korekty</a:t>
            </a:r>
          </a:p>
          <a:p>
            <a:pPr marL="0" indent="0" fontAlgn="auto">
              <a:spcAft>
                <a:spcPts val="0"/>
              </a:spcAft>
            </a:pPr>
            <a:r>
              <a:rPr lang="pl-PL" altLang="pl-PL" sz="2800" dirty="0">
                <a:latin typeface="+mj-lt"/>
              </a:rPr>
              <a:t>Wersja oświadczenia z uwzględnieniem patentów</a:t>
            </a:r>
          </a:p>
          <a:p>
            <a:pPr marL="0" indent="0" fontAlgn="auto">
              <a:spcAft>
                <a:spcPts val="0"/>
              </a:spcAft>
            </a:pPr>
            <a:endParaRPr lang="pl-PL" altLang="pl-PL" sz="2800" dirty="0">
              <a:latin typeface="+mj-lt"/>
            </a:endParaRPr>
          </a:p>
          <a:p>
            <a:pPr marL="0" indent="0" fontAlgn="auto">
              <a:spcAft>
                <a:spcPts val="0"/>
              </a:spcAft>
            </a:pPr>
            <a:endParaRPr lang="pl-PL" altLang="pl-PL" sz="2800" dirty="0">
              <a:latin typeface="+mj-lt"/>
            </a:endParaRPr>
          </a:p>
          <a:p>
            <a:pPr marL="0" indent="0" fontAlgn="auto">
              <a:spcAft>
                <a:spcPts val="0"/>
              </a:spcAft>
            </a:pPr>
            <a:endParaRPr lang="pl-PL" altLang="pl-PL" sz="2800" dirty="0">
              <a:latin typeface="+mj-l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829AB8B-BA64-408D-8320-BCF9DB8B5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2120900"/>
            <a:ext cx="5384800" cy="3823208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A326EEE-31F1-49D1-A3B0-8BB8A1AC5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0" y="2642367"/>
            <a:ext cx="6197599" cy="3010776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F378BE7-C3C9-4FC8-8207-74B445BC4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201" y="2112554"/>
            <a:ext cx="6625372" cy="47371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1489C6CF-5D81-411B-B716-C6988388E1B5}"/>
              </a:ext>
            </a:extLst>
          </p:cNvPr>
          <p:cNvSpPr/>
          <p:nvPr/>
        </p:nvSpPr>
        <p:spPr>
          <a:xfrm>
            <a:off x="6096000" y="2642367"/>
            <a:ext cx="3384470" cy="4680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BCDA863B-AC3A-48B6-B8AC-F8FE5368EDC5}"/>
              </a:ext>
            </a:extLst>
          </p:cNvPr>
          <p:cNvSpPr/>
          <p:nvPr/>
        </p:nvSpPr>
        <p:spPr>
          <a:xfrm>
            <a:off x="6073331" y="3747569"/>
            <a:ext cx="1174829" cy="2496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308C0E8-9877-4E4B-AAD4-087CFD133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330" y="1779205"/>
            <a:ext cx="5927489" cy="489662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3" name="Symbol zastępczy zawartości 1">
            <a:extLst>
              <a:ext uri="{FF2B5EF4-FFF2-40B4-BE49-F238E27FC236}">
                <a16:creationId xmlns:a16="http://schemas.microsoft.com/office/drawing/2014/main" id="{8E4CDF7F-8343-4978-A3C8-677809A5B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230" y="1052670"/>
            <a:ext cx="10369440" cy="792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Narzędzia wspomagające ewaluację </a:t>
            </a:r>
          </a:p>
          <a:p>
            <a:pPr marL="731520" lvl="1" indent="-457200"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4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1981200" y="1988800"/>
            <a:ext cx="8229600" cy="3888540"/>
          </a:xfrm>
        </p:spPr>
        <p:txBody>
          <a:bodyPr>
            <a:normAutofit/>
          </a:bodyPr>
          <a:lstStyle/>
          <a:p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Zamiast wstępu – jeszcze o strukturach</a:t>
            </a:r>
          </a:p>
          <a:p>
            <a:pPr lvl="1"/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Rekord publikacji</a:t>
            </a:r>
          </a:p>
          <a:p>
            <a:pPr lvl="1"/>
            <a:r>
              <a:rPr lang="pl-PL" altLang="pl-PL" dirty="0" err="1">
                <a:latin typeface="Arial" panose="020B0604020202020204" pitchFamily="34" charset="0"/>
                <a:cs typeface="Arial" panose="020B0604020202020204" pitchFamily="34" charset="0"/>
              </a:rPr>
              <a:t>Podrekord</a:t>
            </a: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 autora w publikacji</a:t>
            </a:r>
          </a:p>
          <a:p>
            <a:pPr lvl="1"/>
            <a:endParaRPr lang="pl-PL" alt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Narzędzia</a:t>
            </a:r>
          </a:p>
          <a:p>
            <a:pPr lvl="1"/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Generowanie oświadczeń</a:t>
            </a:r>
          </a:p>
          <a:p>
            <a:pPr lvl="1"/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Ewaluacja dorobku + optymalizacja</a:t>
            </a:r>
          </a:p>
          <a:p>
            <a:pPr lvl="1"/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Komunikacja OMEGA-PSIR z PBN</a:t>
            </a:r>
          </a:p>
          <a:p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Prezentacja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Agenda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551230" y="1052670"/>
            <a:ext cx="10369440" cy="792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Narzędzia wspomagające ewaluację </a:t>
            </a:r>
          </a:p>
          <a:p>
            <a:pPr marL="731520" lvl="1" indent="-457200"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id="{5FF1DC68-E9F5-461D-9285-B2BE225006D3}"/>
              </a:ext>
            </a:extLst>
          </p:cNvPr>
          <p:cNvSpPr txBox="1">
            <a:spLocks/>
          </p:cNvSpPr>
          <p:nvPr/>
        </p:nvSpPr>
        <p:spPr>
          <a:xfrm>
            <a:off x="551230" y="2888925"/>
            <a:ext cx="10369440" cy="1944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fontAlgn="auto">
              <a:spcAft>
                <a:spcPts val="0"/>
              </a:spcAft>
              <a:buFont typeface="Arial" pitchFamily="34" charset="0"/>
              <a:buAutoNum type="arabicPeriod"/>
            </a:pP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fontAlgn="auto">
              <a:spcAft>
                <a:spcPts val="0"/>
              </a:spcAft>
              <a:buFont typeface="Arial" pitchFamily="34" charset="0"/>
              <a:buAutoNum type="arabicPeriod"/>
            </a:pP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 fontAlgn="auto">
              <a:spcAft>
                <a:spcPts val="0"/>
              </a:spcAft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3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id="{5FF1DC68-E9F5-461D-9285-B2BE225006D3}"/>
              </a:ext>
            </a:extLst>
          </p:cNvPr>
          <p:cNvSpPr txBox="1">
            <a:spLocks/>
          </p:cNvSpPr>
          <p:nvPr/>
        </p:nvSpPr>
        <p:spPr>
          <a:xfrm>
            <a:off x="551230" y="2888925"/>
            <a:ext cx="10369440" cy="1944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fontAlgn="auto">
              <a:spcAft>
                <a:spcPts val="0"/>
              </a:spcAft>
              <a:buFont typeface="Arial" pitchFamily="34" charset="0"/>
              <a:buAutoNum type="arabicPeriod"/>
            </a:pP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fontAlgn="auto">
              <a:spcAft>
                <a:spcPts val="0"/>
              </a:spcAft>
              <a:buFont typeface="Arial" pitchFamily="34" charset="0"/>
              <a:buAutoNum type="arabicPeriod"/>
            </a:pP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 fontAlgn="auto">
              <a:spcAft>
                <a:spcPts val="0"/>
              </a:spcAft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BCC4B33-74ED-492F-9EF3-89C69A04D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470" y="1844780"/>
            <a:ext cx="9552480" cy="473514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35F21C43-C628-454E-8878-0BDF1119CEB9}"/>
              </a:ext>
            </a:extLst>
          </p:cNvPr>
          <p:cNvSpPr/>
          <p:nvPr/>
        </p:nvSpPr>
        <p:spPr>
          <a:xfrm>
            <a:off x="8040270" y="4212354"/>
            <a:ext cx="864120" cy="5965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ymbol zastępczy zawartości 1">
            <a:extLst>
              <a:ext uri="{FF2B5EF4-FFF2-40B4-BE49-F238E27FC236}">
                <a16:creationId xmlns:a16="http://schemas.microsoft.com/office/drawing/2014/main" id="{592DDB42-46B1-48B6-9678-8D160DC42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230" y="1052670"/>
            <a:ext cx="10369440" cy="792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Narzędzia wspomagające ewaluację </a:t>
            </a:r>
          </a:p>
          <a:p>
            <a:pPr marL="731520" lvl="1" indent="-457200"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6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3B1E891-D62E-4098-A1B5-BDC49796A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105" y="2060810"/>
            <a:ext cx="8234478" cy="496427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35F21C43-C628-454E-8878-0BDF1119CEB9}"/>
              </a:ext>
            </a:extLst>
          </p:cNvPr>
          <p:cNvSpPr/>
          <p:nvPr/>
        </p:nvSpPr>
        <p:spPr>
          <a:xfrm>
            <a:off x="3940105" y="2708901"/>
            <a:ext cx="8162122" cy="576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9391CE3-36CB-4E17-ADA5-534A54E5B2C2}"/>
              </a:ext>
            </a:extLst>
          </p:cNvPr>
          <p:cNvSpPr txBox="1">
            <a:spLocks/>
          </p:cNvSpPr>
          <p:nvPr/>
        </p:nvSpPr>
        <p:spPr>
          <a:xfrm>
            <a:off x="89773" y="1961704"/>
            <a:ext cx="3600500" cy="489629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pl-PL" sz="2600" dirty="0">
                <a:latin typeface="+mj-lt"/>
              </a:rPr>
              <a:t>Obszar raportów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pl-PL" sz="2600" dirty="0">
                <a:latin typeface="+mj-lt"/>
              </a:rPr>
              <a:t>Obszar eksportu do PBN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pl-PL" sz="2600" dirty="0">
              <a:latin typeface="+mj-lt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pl-PL" sz="2600" dirty="0">
                <a:latin typeface="+mj-lt"/>
              </a:rPr>
              <a:t>Jeszcze dojdą:</a:t>
            </a:r>
          </a:p>
          <a:p>
            <a:pPr marL="514350" indent="-514350" fontAlgn="auto">
              <a:spcAft>
                <a:spcPts val="0"/>
              </a:spcAft>
              <a:buAutoNum type="arabicPeriod"/>
            </a:pPr>
            <a:r>
              <a:rPr lang="pl-PL" sz="2600" dirty="0">
                <a:latin typeface="+mj-lt"/>
              </a:rPr>
              <a:t>Raport N0</a:t>
            </a:r>
          </a:p>
          <a:p>
            <a:pPr marL="514350" indent="-514350" fontAlgn="auto">
              <a:spcAft>
                <a:spcPts val="0"/>
              </a:spcAft>
              <a:buAutoNum type="arabicPeriod"/>
            </a:pPr>
            <a:r>
              <a:rPr lang="pl-PL" sz="2600" dirty="0">
                <a:latin typeface="+mj-lt"/>
              </a:rPr>
              <a:t>Raporty stanu eksportu do PBN</a:t>
            </a:r>
          </a:p>
          <a:p>
            <a:pPr marL="514350" indent="-514350" fontAlgn="auto">
              <a:spcAft>
                <a:spcPts val="0"/>
              </a:spcAft>
              <a:buAutoNum type="arabicPeriod"/>
            </a:pPr>
            <a:r>
              <a:rPr lang="pl-PL" sz="2600" dirty="0">
                <a:latin typeface="+mj-lt"/>
              </a:rPr>
              <a:t>Raport stanu oświadczeń</a:t>
            </a:r>
          </a:p>
          <a:p>
            <a:pPr marL="514350" indent="-514350" fontAlgn="auto">
              <a:spcAft>
                <a:spcPts val="0"/>
              </a:spcAft>
              <a:buAutoNum type="arabicPeriod"/>
            </a:pPr>
            <a:r>
              <a:rPr lang="pl-PL" sz="2600" dirty="0">
                <a:latin typeface="+mj-lt"/>
              </a:rPr>
              <a:t>Funkcja synchronizacji z PBN  </a:t>
            </a:r>
          </a:p>
          <a:p>
            <a:pPr fontAlgn="auto">
              <a:spcAft>
                <a:spcPts val="0"/>
              </a:spcAft>
            </a:pPr>
            <a:endParaRPr lang="en-US" sz="2600" dirty="0">
              <a:latin typeface="+mj-lt"/>
            </a:endParaRP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F61A1D55-4659-4AC3-88C3-F35B0F7430F4}"/>
              </a:ext>
            </a:extLst>
          </p:cNvPr>
          <p:cNvSpPr/>
          <p:nvPr/>
        </p:nvSpPr>
        <p:spPr>
          <a:xfrm>
            <a:off x="3940105" y="3433322"/>
            <a:ext cx="8162122" cy="34246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1">
            <a:extLst>
              <a:ext uri="{FF2B5EF4-FFF2-40B4-BE49-F238E27FC236}">
                <a16:creationId xmlns:a16="http://schemas.microsoft.com/office/drawing/2014/main" id="{5B5489A0-ECAA-402F-9C47-913AFA6E4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230" y="1052670"/>
            <a:ext cx="10369440" cy="792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Narzędzia wspomagające ewaluację </a:t>
            </a:r>
          </a:p>
          <a:p>
            <a:pPr marL="731520" lvl="1" indent="-457200"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273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4151730" y="3032944"/>
            <a:ext cx="3528490" cy="22683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Prezentacja</a:t>
            </a:r>
          </a:p>
          <a:p>
            <a:pPr marL="0" indent="0">
              <a:buNone/>
            </a:pP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Optymalizator</a:t>
            </a:r>
          </a:p>
          <a:p>
            <a:pPr marL="0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Transfer do PBN</a:t>
            </a:r>
          </a:p>
          <a:p>
            <a:pPr marL="0" indent="0">
              <a:buNone/>
            </a:pP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id="{5FF1DC68-E9F5-461D-9285-B2BE225006D3}"/>
              </a:ext>
            </a:extLst>
          </p:cNvPr>
          <p:cNvSpPr txBox="1">
            <a:spLocks/>
          </p:cNvSpPr>
          <p:nvPr/>
        </p:nvSpPr>
        <p:spPr>
          <a:xfrm>
            <a:off x="551230" y="2888925"/>
            <a:ext cx="10369440" cy="1944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fontAlgn="auto">
              <a:spcAft>
                <a:spcPts val="0"/>
              </a:spcAft>
              <a:buFont typeface="Arial" pitchFamily="34" charset="0"/>
              <a:buAutoNum type="arabicPeriod"/>
            </a:pP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fontAlgn="auto">
              <a:spcAft>
                <a:spcPts val="0"/>
              </a:spcAft>
              <a:buFont typeface="Arial" pitchFamily="34" charset="0"/>
              <a:buAutoNum type="arabicPeriod"/>
            </a:pP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 fontAlgn="auto">
              <a:spcAft>
                <a:spcPts val="0"/>
              </a:spcAft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7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4419600" y="3933070"/>
            <a:ext cx="7772400" cy="81227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l-PL" dirty="0"/>
              <a:t>Pytania 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5459">
            <a:off x="2531853" y="2294198"/>
            <a:ext cx="25368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33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Ewaluacja w systemie OMEGA-PSIR obejmuje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E5C12DC-3A00-4F46-97D2-CF00B17CB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pole tekstowe 1">
            <a:extLst>
              <a:ext uri="{FF2B5EF4-FFF2-40B4-BE49-F238E27FC236}">
                <a16:creationId xmlns:a16="http://schemas.microsoft.com/office/drawing/2014/main" id="{5BDFE8B8-9000-49A3-9405-4EFFA778E817}"/>
              </a:ext>
            </a:extLst>
          </p:cNvPr>
          <p:cNvGraphicFramePr/>
          <p:nvPr/>
        </p:nvGraphicFramePr>
        <p:xfrm>
          <a:off x="3962400" y="792080"/>
          <a:ext cx="762000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81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Ewaluacja w systemie OMEGA-PSIR obejmuje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E5C12DC-3A00-4F46-97D2-CF00B17CB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>
            <a:normAutofit/>
          </a:bodyPr>
          <a:lstStyle/>
          <a:p>
            <a:r>
              <a:rPr lang="pl-PL" sz="2600" dirty="0">
                <a:latin typeface="+mj-lt"/>
              </a:rPr>
              <a:t>Rekord autora</a:t>
            </a:r>
          </a:p>
          <a:p>
            <a:r>
              <a:rPr lang="pl-PL" sz="2600" dirty="0">
                <a:latin typeface="+mj-lt"/>
              </a:rPr>
              <a:t>Publikacja</a:t>
            </a:r>
          </a:p>
          <a:p>
            <a:r>
              <a:rPr lang="pl-PL" sz="2600" dirty="0">
                <a:latin typeface="+mj-lt"/>
              </a:rPr>
              <a:t>Oświadczenie</a:t>
            </a:r>
          </a:p>
          <a:p>
            <a:r>
              <a:rPr lang="pl-PL" sz="2600" dirty="0">
                <a:latin typeface="+mj-lt"/>
              </a:rPr>
              <a:t>Rekord ewaluacji</a:t>
            </a:r>
            <a:endParaRPr lang="en-US" sz="2600" dirty="0">
              <a:latin typeface="+mj-lt"/>
            </a:endParaRPr>
          </a:p>
        </p:txBody>
      </p:sp>
      <p:graphicFrame>
        <p:nvGraphicFramePr>
          <p:cNvPr id="5" name="pole tekstowe 1">
            <a:extLst>
              <a:ext uri="{FF2B5EF4-FFF2-40B4-BE49-F238E27FC236}">
                <a16:creationId xmlns:a16="http://schemas.microsoft.com/office/drawing/2014/main" id="{5BDFE8B8-9000-49A3-9405-4EFFA778E817}"/>
              </a:ext>
            </a:extLst>
          </p:cNvPr>
          <p:cNvGraphicFramePr/>
          <p:nvPr/>
        </p:nvGraphicFramePr>
        <p:xfrm>
          <a:off x="3962400" y="792080"/>
          <a:ext cx="762000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14493357-27FC-41C6-B38A-50696D64194C}"/>
              </a:ext>
            </a:extLst>
          </p:cNvPr>
          <p:cNvSpPr/>
          <p:nvPr/>
        </p:nvSpPr>
        <p:spPr>
          <a:xfrm>
            <a:off x="335200" y="2177527"/>
            <a:ext cx="2929907" cy="139549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8E77BC7E-C219-4A22-A9B9-2014D2EB7B65}"/>
              </a:ext>
            </a:extLst>
          </p:cNvPr>
          <p:cNvSpPr/>
          <p:nvPr/>
        </p:nvSpPr>
        <p:spPr>
          <a:xfrm>
            <a:off x="487601" y="2708900"/>
            <a:ext cx="2583980" cy="3600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76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Ewaluacja w systemie OMEGA-PSIR obejmuje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E5C12DC-3A00-4F46-97D2-CF00B17CB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>
            <a:normAutofit/>
          </a:bodyPr>
          <a:lstStyle/>
          <a:p>
            <a:r>
              <a:rPr lang="pl-PL" sz="2600" dirty="0">
                <a:latin typeface="+mj-lt"/>
              </a:rPr>
              <a:t>Rekord autora</a:t>
            </a:r>
          </a:p>
          <a:p>
            <a:r>
              <a:rPr lang="pl-PL" sz="2600" dirty="0">
                <a:latin typeface="+mj-lt"/>
              </a:rPr>
              <a:t>Publikacja</a:t>
            </a:r>
          </a:p>
          <a:p>
            <a:r>
              <a:rPr lang="pl-PL" sz="2600" dirty="0">
                <a:latin typeface="+mj-lt"/>
              </a:rPr>
              <a:t>Oświadczenie</a:t>
            </a:r>
          </a:p>
          <a:p>
            <a:r>
              <a:rPr lang="pl-PL" sz="2600" dirty="0">
                <a:latin typeface="+mj-lt"/>
              </a:rPr>
              <a:t>Rekord ewaluacji</a:t>
            </a:r>
            <a:endParaRPr lang="en-US" sz="2600" dirty="0">
              <a:latin typeface="+mj-lt"/>
            </a:endParaRPr>
          </a:p>
        </p:txBody>
      </p:sp>
      <p:graphicFrame>
        <p:nvGraphicFramePr>
          <p:cNvPr id="5" name="pole tekstowe 1">
            <a:extLst>
              <a:ext uri="{FF2B5EF4-FFF2-40B4-BE49-F238E27FC236}">
                <a16:creationId xmlns:a16="http://schemas.microsoft.com/office/drawing/2014/main" id="{5BDFE8B8-9000-49A3-9405-4EFFA778E817}"/>
              </a:ext>
            </a:extLst>
          </p:cNvPr>
          <p:cNvGraphicFramePr/>
          <p:nvPr/>
        </p:nvGraphicFramePr>
        <p:xfrm>
          <a:off x="3962400" y="792080"/>
          <a:ext cx="762000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818705A0-E421-4D94-957E-29403F21F733}"/>
              </a:ext>
            </a:extLst>
          </p:cNvPr>
          <p:cNvSpPr/>
          <p:nvPr/>
        </p:nvSpPr>
        <p:spPr>
          <a:xfrm>
            <a:off x="390385" y="3554613"/>
            <a:ext cx="2929907" cy="5944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65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312692" y="2996940"/>
            <a:ext cx="11247200" cy="2808390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A zatem wróćmy do struktur:</a:t>
            </a:r>
          </a:p>
          <a:p>
            <a:pPr marL="1017270" lvl="1" indent="-742950">
              <a:buAutoNum type="arabicPeriod"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Publikacja</a:t>
            </a:r>
          </a:p>
          <a:p>
            <a:pPr marL="1017270" lvl="1" indent="-742950">
              <a:buAutoNum type="arabicPeriod"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rekord ewaluacji</a:t>
            </a:r>
          </a:p>
        </p:txBody>
      </p:sp>
    </p:spTree>
    <p:extLst>
      <p:ext uri="{BB962C8B-B14F-4D97-AF65-F5344CB8AC3E}">
        <p14:creationId xmlns:p14="http://schemas.microsoft.com/office/powerpoint/2010/main" val="42038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312692" y="2996940"/>
            <a:ext cx="11247200" cy="2808390"/>
          </a:xfrm>
        </p:spPr>
        <p:txBody>
          <a:bodyPr>
            <a:normAutofit lnSpcReduction="10000"/>
          </a:bodyPr>
          <a:lstStyle/>
          <a:p>
            <a:pPr marL="274320" lvl="1" indent="0" algn="ctr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Publikacja</a:t>
            </a:r>
          </a:p>
          <a:p>
            <a:pPr marL="1017270" lvl="1" indent="-742950">
              <a:buAutoNum type="arabicPeriod"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Dane w publikacji służą do kontroli w procesie transferu do PBN</a:t>
            </a:r>
          </a:p>
          <a:p>
            <a:pPr marL="1017270" lvl="1" indent="-742950">
              <a:buAutoNum type="arabicPeriod"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Są też wykorzystywane do wewnętrznych procesów symulacji oceny dorobku</a:t>
            </a:r>
          </a:p>
        </p:txBody>
      </p:sp>
    </p:spTree>
    <p:extLst>
      <p:ext uri="{BB962C8B-B14F-4D97-AF65-F5344CB8AC3E}">
        <p14:creationId xmlns:p14="http://schemas.microsoft.com/office/powerpoint/2010/main" val="141117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Ewaluacja w systemie OMEGA-PSIR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B601FD4-B581-4280-A99B-A29552029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96362"/>
            <a:ext cx="5242560" cy="639762"/>
          </a:xfrm>
        </p:spPr>
        <p:txBody>
          <a:bodyPr>
            <a:noAutofit/>
          </a:bodyPr>
          <a:lstStyle/>
          <a:p>
            <a:pPr algn="l"/>
            <a:r>
              <a:rPr lang="pl-PL" sz="2800" dirty="0">
                <a:latin typeface="+mj-lt"/>
              </a:rPr>
              <a:t>Wymagania PBN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7D4D7C1-1C7F-43F6-8D56-865BA32ED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934" y="2373312"/>
            <a:ext cx="5411056" cy="39512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u="sng" dirty="0">
                <a:latin typeface="+mj-lt"/>
              </a:rPr>
              <a:t>Publikacja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+mj-lt"/>
              </a:rPr>
              <a:t>Nie można wysłać publikacji bez oświadczeń (co najmniej jedno)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+mj-lt"/>
              </a:rPr>
              <a:t>Nowa publikacja</a:t>
            </a:r>
            <a:r>
              <a:rPr lang="pl-PL" dirty="0">
                <a:latin typeface="+mj-lt"/>
              </a:rPr>
              <a:t>: </a:t>
            </a:r>
          </a:p>
          <a:p>
            <a:pPr lvl="1"/>
            <a:r>
              <a:rPr lang="pl-PL" dirty="0">
                <a:latin typeface="+mj-lt"/>
              </a:rPr>
              <a:t>opis musi być zgodny z wymaganiami PBN</a:t>
            </a:r>
          </a:p>
          <a:p>
            <a:pPr lvl="1"/>
            <a:r>
              <a:rPr lang="pl-PL" dirty="0">
                <a:latin typeface="+mj-lt"/>
              </a:rPr>
              <a:t>Słowniki muszą się odnosić do identyfikatorów w PBN 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+mj-lt"/>
              </a:rPr>
              <a:t>Istniejąca już w PBN:</a:t>
            </a:r>
            <a:r>
              <a:rPr lang="pl-PL" dirty="0">
                <a:latin typeface="+mj-lt"/>
              </a:rPr>
              <a:t> </a:t>
            </a:r>
          </a:p>
          <a:p>
            <a:pPr lvl="1"/>
            <a:r>
              <a:rPr lang="pl-PL" dirty="0">
                <a:latin typeface="+mj-lt"/>
              </a:rPr>
              <a:t>konieczne jest wskazanie identyfikatora tej publikacji (synchronizacja pomiędzy bazami OMEGA i PBN</a:t>
            </a:r>
          </a:p>
          <a:p>
            <a:pPr lvl="1"/>
            <a:endParaRPr lang="pl-PL" dirty="0">
              <a:latin typeface="+mj-lt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3D00FA5-4D0C-4948-9B13-2D5CBA77EB38}"/>
              </a:ext>
            </a:extLst>
          </p:cNvPr>
          <p:cNvSpPr txBox="1">
            <a:spLocks/>
          </p:cNvSpPr>
          <p:nvPr/>
        </p:nvSpPr>
        <p:spPr>
          <a:xfrm>
            <a:off x="6369848" y="2204830"/>
            <a:ext cx="5630971" cy="39512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l-PL" u="sng" dirty="0">
                <a:latin typeface="+mj-lt"/>
              </a:rPr>
              <a:t>Oświadczenia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pl-PL" sz="2200" dirty="0">
                <a:latin typeface="+mj-lt"/>
              </a:rPr>
              <a:t>Wszystkie oświadczenia dot. publikacji muszą być poprawne </a:t>
            </a:r>
            <a:r>
              <a:rPr lang="pl-PL" sz="2200" b="1" dirty="0">
                <a:latin typeface="+mj-lt"/>
              </a:rPr>
              <a:t>(jedno oświadczenie błędne uniemożliwia przesłanie publikacji)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pl-PL" sz="2200" dirty="0">
                <a:latin typeface="+mj-lt"/>
              </a:rPr>
              <a:t>Autor musi istnieć w bazie Pol-ON w zasobach danej instytucji  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pl-PL" sz="2200" dirty="0">
                <a:latin typeface="+mj-lt"/>
              </a:rPr>
              <a:t>deklarowana dyscyplina musi być zgodna z tym co jest w POL-</a:t>
            </a:r>
            <a:r>
              <a:rPr lang="pl-PL" sz="2200" dirty="0" err="1">
                <a:latin typeface="+mj-lt"/>
              </a:rPr>
              <a:t>Onie</a:t>
            </a:r>
            <a:endParaRPr lang="pl-PL" sz="2200" dirty="0">
              <a:latin typeface="+mj-lt"/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pl-PL" sz="2200" dirty="0">
                <a:latin typeface="+mj-lt"/>
              </a:rPr>
              <a:t>Autor nie może przekazać tej samej publikacji 2 instytucjom</a:t>
            </a:r>
          </a:p>
          <a:p>
            <a:pPr lvl="1" fontAlgn="auto">
              <a:spcAft>
                <a:spcPts val="0"/>
              </a:spcAft>
            </a:pP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081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312692" y="2996940"/>
            <a:ext cx="11247200" cy="2808390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Uwaga: W istniejącej wersji API nie ma możliwości usuwania oświadczeń. Ta funkcjonalność będzie dodana w najbliższym czasie. </a:t>
            </a:r>
          </a:p>
        </p:txBody>
      </p:sp>
      <p:sp>
        <p:nvSpPr>
          <p:cNvPr id="6" name="Tytuł 2">
            <a:extLst>
              <a:ext uri="{FF2B5EF4-FFF2-40B4-BE49-F238E27FC236}">
                <a16:creationId xmlns:a16="http://schemas.microsoft.com/office/drawing/2014/main" id="{7E7BD7F0-D738-4D7F-937F-57CE7D86E57A}"/>
              </a:ext>
            </a:extLst>
          </p:cNvPr>
          <p:cNvSpPr txBox="1">
            <a:spLocks/>
          </p:cNvSpPr>
          <p:nvPr/>
        </p:nvSpPr>
        <p:spPr>
          <a:xfrm>
            <a:off x="762000" y="6858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/>
              <a:t>Ewaluacja w systemie OMEGA-PSIR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523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jrzystość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— klasyczny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rzejrzystość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lementarny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1521</TotalTime>
  <Words>549</Words>
  <Application>Microsoft Office PowerPoint</Application>
  <PresentationFormat>Panoramiczny</PresentationFormat>
  <Paragraphs>133</Paragraphs>
  <Slides>24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Przejrzystość</vt:lpstr>
      <vt:lpstr>  Ewaluacja  w systemie OMEGA-PSIR  Struktury, Narzędzia, Procesy  Część 2 Narzędzia</vt:lpstr>
      <vt:lpstr>Agenda</vt:lpstr>
      <vt:lpstr>Ewaluacja w systemie OMEGA-PSIR obejmuje</vt:lpstr>
      <vt:lpstr>Ewaluacja w systemie OMEGA-PSIR obejmuje</vt:lpstr>
      <vt:lpstr>Ewaluacja w systemie OMEGA-PSIR obejmuje</vt:lpstr>
      <vt:lpstr>Prezentacja programu PowerPoint</vt:lpstr>
      <vt:lpstr>Prezentacja programu PowerPoint</vt:lpstr>
      <vt:lpstr>Ewaluacja w systemie OMEGA-PSIR</vt:lpstr>
      <vt:lpstr>Prezentacja programu PowerPoint</vt:lpstr>
      <vt:lpstr>Ewaluacja w systemie OMEGA-PSIR</vt:lpstr>
      <vt:lpstr>Ewaluacja w systemie OMEGA-PSIR</vt:lpstr>
      <vt:lpstr>Prezentacja programu PowerPoint</vt:lpstr>
      <vt:lpstr>Prezentacja programu PowerPoint</vt:lpstr>
      <vt:lpstr>Ewaluacja w systemie OMEGA-PSIR</vt:lpstr>
      <vt:lpstr>Prezentacja programu PowerPoint</vt:lpstr>
      <vt:lpstr>Narzędzia </vt:lpstr>
      <vt:lpstr>Prezentacja programu PowerPoint</vt:lpstr>
      <vt:lpstr>Prezentacja programu PowerPoint</vt:lpstr>
      <vt:lpstr>Oświadczenie nr 3 </vt:lpstr>
      <vt:lpstr>Prezentacja programu PowerPoint</vt:lpstr>
      <vt:lpstr>Prezentacja programu PowerPoint</vt:lpstr>
      <vt:lpstr>Prezentacja programu PowerPoint</vt:lpstr>
      <vt:lpstr>Prezentacja programu PowerPoint</vt:lpstr>
      <vt:lpstr>Pytania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Ewaluacja  w systemie OMEGA-PSIR  Struktury, Narzędzia, Procesy  Część 2 Narzędzia</dc:title>
  <dc:creator>Henryk Rybinski</dc:creator>
  <cp:lastModifiedBy>B</cp:lastModifiedBy>
  <cp:revision>11</cp:revision>
  <dcterms:created xsi:type="dcterms:W3CDTF">2021-02-27T19:20:29Z</dcterms:created>
  <dcterms:modified xsi:type="dcterms:W3CDTF">2021-05-31T20:55:52Z</dcterms:modified>
</cp:coreProperties>
</file>