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7"/>
  </p:notesMasterIdLst>
  <p:handoutMasterIdLst>
    <p:handoutMasterId r:id="rId8"/>
  </p:handoutMasterIdLst>
  <p:sldIdLst>
    <p:sldId id="828" r:id="rId2"/>
    <p:sldId id="932" r:id="rId3"/>
    <p:sldId id="917" r:id="rId4"/>
    <p:sldId id="933" r:id="rId5"/>
    <p:sldId id="931" r:id="rId6"/>
  </p:sldIdLst>
  <p:sldSz cx="12192000" cy="6858000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82" autoAdjust="0"/>
    <p:restoredTop sz="91551" autoAdjust="0"/>
  </p:normalViewPr>
  <p:slideViewPr>
    <p:cSldViewPr showGuides="1">
      <p:cViewPr varScale="1">
        <p:scale>
          <a:sx n="68" d="100"/>
          <a:sy n="68" d="100"/>
        </p:scale>
        <p:origin x="470" y="41"/>
      </p:cViewPr>
      <p:guideLst>
        <p:guide orient="horz" pos="1979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8562"/>
    </p:cViewPr>
  </p:sorterViewPr>
  <p:notesViewPr>
    <p:cSldViewPr showGuides="1">
      <p:cViewPr varScale="1">
        <p:scale>
          <a:sx n="50" d="100"/>
          <a:sy n="50" d="100"/>
        </p:scale>
        <p:origin x="-1956" y="-96"/>
      </p:cViewPr>
      <p:guideLst>
        <p:guide orient="horz" pos="3223"/>
        <p:guide pos="223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9DBE6A-0AC0-4B74-92AE-2BB4321FFF86}" type="datetimeFigureOut">
              <a:rPr lang="pl-PL"/>
              <a:pPr>
                <a:defRPr/>
              </a:pPr>
              <a:t>2020-05-08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D3D677-4E7A-44D3-8235-507C6F7982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813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D58ED5-1363-4D2D-9D3C-232F15F0355F}" type="datetimeFigureOut">
              <a:rPr lang="pl-PL"/>
              <a:pPr>
                <a:defRPr/>
              </a:pPr>
              <a:t>2020-05-08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0" tIns="49520" rIns="99040" bIns="495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1175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FE06B9E-674A-4F92-8A6D-374D1CC56B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220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6F58E0-E820-41CF-AC7F-DFC2B79C57BB}" type="datetime1">
              <a:rPr lang="en-US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760A45-091D-4BCF-8DB5-9BFA74A9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38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F435-DA80-4D9C-9B78-7DE769691807}" type="datetime1">
              <a:rPr lang="en-US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7576-36C7-4CFE-AE6F-D20B98F1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7927C-37DF-4355-80E6-CB95151125DD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D7FB9-0550-439F-B2FC-D8BF22BDB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94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DCDBE8-9321-41D9-ACBC-A4F0182825FF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C547C0-118D-43E3-8CE1-6C98C8D2F6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EC22-A440-4B51-B2F2-F858112A4B53}" type="datetime1">
              <a:rPr lang="en-US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CFF-BC1A-4CB2-B9D7-B7A3E1F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05F7F-C13D-4539-947C-E454E12733D7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CC674-66D0-4649-AD9A-F45C976A7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40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6A6AA-7530-447C-A012-64E9F7966968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9028F-0996-40C5-955F-B71E0B3A20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9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15035-DADB-4A51-A401-E901DF9DEB55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45FB4-A899-4D94-A494-1FFEC17E8F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28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C4C2D-C1F1-485F-8453-CFFF7F95055C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7413A-99E8-4156-8C3D-9FAC42C020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52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2D78-5A8E-466F-BAC2-AA13BAE03698}" type="datetime1">
              <a:rPr lang="en-US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53CA-F732-4855-A055-19706AEC6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9FBE9-BAD3-4B1D-B628-D3CA0C7006AD}" type="datetime1">
              <a:rPr lang="en-US"/>
              <a:pPr>
                <a:defRPr/>
              </a:pPr>
              <a:t>5/8/2020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2EE19-F871-4500-9616-E7FC97AF35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25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DC5C9-9370-47AC-9BDD-BA763B47341F}" type="datetime1">
              <a:rPr lang="en-US"/>
              <a:pPr>
                <a:defRPr/>
              </a:pPr>
              <a:t>5/8/2020</a:t>
            </a:fld>
            <a:endParaRPr lang="en-US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3670F-FDA0-4FD0-B943-3688A59CE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C8F3972-3DEE-4C94-B6C3-690CE0FD002D}" type="datetime1">
              <a:rPr lang="en-US"/>
              <a:pPr>
                <a:defRPr/>
              </a:pPr>
              <a:t>5/8/2020</a:t>
            </a:fld>
            <a:endParaRPr lang="en-US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3E4A76-17A2-453A-8145-10D8D06F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3" r:id="rId2"/>
    <p:sldLayoutId id="2147484317" r:id="rId3"/>
    <p:sldLayoutId id="2147484318" r:id="rId4"/>
    <p:sldLayoutId id="2147484319" r:id="rId5"/>
    <p:sldLayoutId id="2147484320" r:id="rId6"/>
    <p:sldLayoutId id="2147484314" r:id="rId7"/>
    <p:sldLayoutId id="2147484321" r:id="rId8"/>
    <p:sldLayoutId id="2147484322" r:id="rId9"/>
    <p:sldLayoutId id="2147484315" r:id="rId10"/>
    <p:sldLayoutId id="2147484323" r:id="rId11"/>
    <p:sldLayoutId id="214748432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2209800" y="1628750"/>
            <a:ext cx="7772400" cy="201627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bg1"/>
                </a:solidFill>
                <a:effectLst/>
              </a:rPr>
              <a:t>Materiały szkoleniowe</a:t>
            </a:r>
            <a:br>
              <a:rPr lang="pl-PL" sz="3600" dirty="0">
                <a:solidFill>
                  <a:schemeClr val="bg1"/>
                </a:solidFill>
                <a:effectLst/>
              </a:rPr>
            </a:br>
            <a:endParaRPr lang="pl-PL" altLang="pl-PL" sz="3600" dirty="0">
              <a:solidFill>
                <a:schemeClr val="bg1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90" y="15621"/>
            <a:ext cx="2411700" cy="129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562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672737" y="3963538"/>
            <a:ext cx="70503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600" b="1" dirty="0"/>
              <a:t>Funkcje redaktora – ekran obsługi danych</a:t>
            </a:r>
          </a:p>
          <a:p>
            <a:pPr algn="ctr"/>
            <a:endParaRPr lang="pl-PL" sz="26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981200" y="1700760"/>
            <a:ext cx="8229600" cy="4099489"/>
          </a:xfrm>
        </p:spPr>
        <p:txBody>
          <a:bodyPr/>
          <a:lstStyle/>
          <a:p>
            <a:endParaRPr lang="pl-PL" altLang="pl-PL" dirty="0"/>
          </a:p>
          <a:p>
            <a:endParaRPr lang="pl-PL" altLang="pl-PL" dirty="0"/>
          </a:p>
          <a:p>
            <a:endParaRPr lang="pl-PL" altLang="pl-PL" dirty="0"/>
          </a:p>
          <a:p>
            <a:r>
              <a:rPr lang="pl-PL" altLang="pl-PL" dirty="0"/>
              <a:t>Przegląd ekranów obsługi danych</a:t>
            </a:r>
          </a:p>
          <a:p>
            <a:r>
              <a:rPr lang="pl-PL" altLang="pl-PL" dirty="0"/>
              <a:t>Funkcje na ekranach</a:t>
            </a:r>
          </a:p>
          <a:p>
            <a:endParaRPr lang="pl-PL" alt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Plan prezentacji</a:t>
            </a:r>
          </a:p>
        </p:txBody>
      </p:sp>
    </p:spTree>
    <p:extLst>
      <p:ext uri="{BB962C8B-B14F-4D97-AF65-F5344CB8AC3E}">
        <p14:creationId xmlns:p14="http://schemas.microsoft.com/office/powerpoint/2010/main" val="176915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981200" y="1700760"/>
            <a:ext cx="8229600" cy="4099489"/>
          </a:xfrm>
        </p:spPr>
        <p:txBody>
          <a:bodyPr/>
          <a:lstStyle/>
          <a:p>
            <a:r>
              <a:rPr lang="pl-PL" altLang="pl-PL" dirty="0"/>
              <a:t>Publikacje</a:t>
            </a:r>
          </a:p>
          <a:p>
            <a:pPr lvl="1"/>
            <a:r>
              <a:rPr lang="pl-PL" altLang="pl-PL" dirty="0"/>
              <a:t>Książki </a:t>
            </a:r>
          </a:p>
          <a:p>
            <a:pPr lvl="1"/>
            <a:r>
              <a:rPr lang="pl-PL" altLang="pl-PL" dirty="0"/>
              <a:t>Artykuły</a:t>
            </a:r>
          </a:p>
          <a:p>
            <a:r>
              <a:rPr lang="pl-PL" altLang="pl-PL" dirty="0"/>
              <a:t>Aktywności</a:t>
            </a:r>
          </a:p>
          <a:p>
            <a:r>
              <a:rPr lang="pl-PL" altLang="pl-PL" dirty="0"/>
              <a:t>Osiągnięcia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Przegląd wybranych ekranów obsługi danych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981200" y="1700760"/>
            <a:ext cx="8229600" cy="4099489"/>
          </a:xfrm>
        </p:spPr>
        <p:txBody>
          <a:bodyPr/>
          <a:lstStyle/>
          <a:p>
            <a:r>
              <a:rPr lang="pl-PL" altLang="pl-PL" dirty="0"/>
              <a:t>Wyszukiwanie danych do modyfikacji</a:t>
            </a:r>
          </a:p>
          <a:p>
            <a:r>
              <a:rPr lang="pl-PL" altLang="pl-PL" dirty="0"/>
              <a:t>Scalanie rekordów</a:t>
            </a:r>
          </a:p>
          <a:p>
            <a:r>
              <a:rPr lang="pl-PL" altLang="pl-PL" dirty="0"/>
              <a:t>Raporty</a:t>
            </a:r>
          </a:p>
          <a:p>
            <a:r>
              <a:rPr lang="pl-PL" altLang="pl-PL" dirty="0"/>
              <a:t>Wprowadzanie nowego rekordu</a:t>
            </a:r>
          </a:p>
          <a:p>
            <a:pPr lvl="1"/>
            <a:endParaRPr lang="pl-PL" alt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Funkcje na </a:t>
            </a:r>
            <a:r>
              <a:rPr lang="pl-PL" dirty="0" err="1"/>
              <a:t>ekraniach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54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39270" y="2570163"/>
            <a:ext cx="10972800" cy="1143000"/>
          </a:xfrm>
        </p:spPr>
        <p:txBody>
          <a:bodyPr/>
          <a:lstStyle/>
          <a:p>
            <a:pPr algn="ctr"/>
            <a:r>
              <a:rPr lang="pl-PL" altLang="pl-PL" dirty="0"/>
              <a:t>Pokaz na ekranie</a:t>
            </a:r>
          </a:p>
        </p:txBody>
      </p:sp>
    </p:spTree>
    <p:extLst>
      <p:ext uri="{BB962C8B-B14F-4D97-AF65-F5344CB8AC3E}">
        <p14:creationId xmlns:p14="http://schemas.microsoft.com/office/powerpoint/2010/main" val="3208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43</Words>
  <Application>Microsoft Office PowerPoint</Application>
  <PresentationFormat>Panoramiczny</PresentationFormat>
  <Paragraphs>20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Lucida Sans Unicode</vt:lpstr>
      <vt:lpstr>Verdana</vt:lpstr>
      <vt:lpstr>Wingdings 2</vt:lpstr>
      <vt:lpstr>Wingdings 3</vt:lpstr>
      <vt:lpstr>Hol</vt:lpstr>
      <vt:lpstr>Materiały szkoleniowe </vt:lpstr>
      <vt:lpstr>Plan prezentacji</vt:lpstr>
      <vt:lpstr>Przegląd wybranych ekranów obsługi danych</vt:lpstr>
      <vt:lpstr>Funkcje na ekraniach</vt:lpstr>
      <vt:lpstr>Pokaz na ekranie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szkoleniowe </dc:title>
  <dc:creator>Henryk Rybinski</dc:creator>
  <cp:lastModifiedBy>Henryk Rybinski</cp:lastModifiedBy>
  <cp:revision>20</cp:revision>
  <cp:lastPrinted>2020-05-08T18:58:04Z</cp:lastPrinted>
  <dcterms:created xsi:type="dcterms:W3CDTF">2020-05-04T09:24:16Z</dcterms:created>
  <dcterms:modified xsi:type="dcterms:W3CDTF">2020-05-08T19:58:00Z</dcterms:modified>
</cp:coreProperties>
</file>