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19" r:id="rId1"/>
  </p:sldMasterIdLst>
  <p:notesMasterIdLst>
    <p:notesMasterId r:id="rId5"/>
  </p:notesMasterIdLst>
  <p:handoutMasterIdLst>
    <p:handoutMasterId r:id="rId6"/>
  </p:handoutMasterIdLst>
  <p:sldIdLst>
    <p:sldId id="828" r:id="rId2"/>
    <p:sldId id="932" r:id="rId3"/>
    <p:sldId id="931" r:id="rId4"/>
  </p:sldIdLst>
  <p:sldSz cx="12192000" cy="6858000"/>
  <p:notesSz cx="7099300" cy="10234613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97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Styl pośredni 4 — Ak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D5ABB26-0587-4C30-8999-92F81FD0307C}" styleName="Bez stylu, bez siatki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1551" autoAdjust="0"/>
  </p:normalViewPr>
  <p:slideViewPr>
    <p:cSldViewPr showGuides="1">
      <p:cViewPr varScale="1">
        <p:scale>
          <a:sx n="44" d="100"/>
          <a:sy n="44" d="100"/>
        </p:scale>
        <p:origin x="65" y="706"/>
      </p:cViewPr>
      <p:guideLst>
        <p:guide orient="horz" pos="1979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38562"/>
    </p:cViewPr>
  </p:sorterViewPr>
  <p:notesViewPr>
    <p:cSldViewPr showGuides="1">
      <p:cViewPr varScale="1">
        <p:scale>
          <a:sx n="50" d="100"/>
          <a:sy n="50" d="100"/>
        </p:scale>
        <p:origin x="-1956" y="-96"/>
      </p:cViewPr>
      <p:guideLst>
        <p:guide orient="horz" pos="3223"/>
        <p:guide pos="2236"/>
      </p:guideLst>
    </p:cSldViewPr>
  </p:notes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89DBE6A-0AC0-4B74-92AE-2BB4321FFF86}" type="datetimeFigureOut">
              <a:rPr lang="pl-PL"/>
              <a:pPr>
                <a:defRPr/>
              </a:pPr>
              <a:t>2020-05-09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9D3D677-4E7A-44D3-8235-507C6F798254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1081313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C1D58ED5-1363-4D2D-9D3C-232F15F0355F}" type="datetimeFigureOut">
              <a:rPr lang="pl-PL"/>
              <a:pPr>
                <a:defRPr/>
              </a:pPr>
              <a:t>2020-05-09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1"/>
            <a:r>
              <a:rPr lang="pl-PL" noProof="0"/>
              <a:t>Drugi poziom</a:t>
            </a:r>
          </a:p>
          <a:p>
            <a:pPr lvl="2"/>
            <a:r>
              <a:rPr lang="pl-PL" noProof="0"/>
              <a:t>Trzeci poziom</a:t>
            </a:r>
          </a:p>
          <a:p>
            <a:pPr lvl="3"/>
            <a:r>
              <a:rPr lang="pl-PL" noProof="0"/>
              <a:t>Czwarty poziom</a:t>
            </a:r>
          </a:p>
          <a:p>
            <a:pPr lvl="4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</a:defRPr>
            </a:lvl1pPr>
          </a:lstStyle>
          <a:p>
            <a:pPr>
              <a:defRPr/>
            </a:pPr>
            <a:fld id="{8FE06B9E-674A-4F92-8A6D-374D1CC56B30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8922037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Symbol zastępczy obrazu slajdu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39700" y="768350"/>
            <a:ext cx="6819900" cy="383698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63" name="Symbol zastępczy notatek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pl-PL" altLang="pl-PL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Relationship Id="rId4" Type="http://schemas.openxmlformats.org/officeDocument/2006/relationships/image" Target="../media/image1.jpe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rójkąt prostokątny 3"/>
          <p:cNvSpPr/>
          <p:nvPr/>
        </p:nvSpPr>
        <p:spPr>
          <a:xfrm>
            <a:off x="0" y="4664075"/>
            <a:ext cx="12200467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5" name="Grupa 15"/>
          <p:cNvGrpSpPr>
            <a:grpSpLocks/>
          </p:cNvGrpSpPr>
          <p:nvPr/>
        </p:nvGrpSpPr>
        <p:grpSpPr bwMode="auto">
          <a:xfrm>
            <a:off x="-4233" y="4953000"/>
            <a:ext cx="12196233" cy="1911350"/>
            <a:chOff x="-3765" y="4832896"/>
            <a:chExt cx="9147765" cy="2032192"/>
          </a:xfrm>
        </p:grpSpPr>
        <p:sp>
          <p:nvSpPr>
            <p:cNvPr id="6" name="Dowolny kształt 5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7" name="Dowolny kształt 18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/>
              <a:gdLst>
                <a:gd name="T0" fmla="*/ 0 w 5760"/>
                <a:gd name="T1" fmla="*/ 0 h 528"/>
                <a:gd name="T2" fmla="*/ 2147483647 w 5760"/>
                <a:gd name="T3" fmla="*/ 0 h 528"/>
                <a:gd name="T4" fmla="*/ 2147483647 w 5760"/>
                <a:gd name="T5" fmla="*/ 2147483647 h 528"/>
                <a:gd name="T6" fmla="*/ 2147483647 w 5760"/>
                <a:gd name="T7" fmla="*/ 0 h 5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5760"/>
                <a:gd name="T13" fmla="*/ 0 h 528"/>
                <a:gd name="T14" fmla="*/ 5760 w 5760"/>
                <a:gd name="T15" fmla="*/ 528 h 5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cap="flat" cmpd="sng" algn="ctr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8" name="Dowolny kształt 7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en-US"/>
            </a:p>
          </p:txBody>
        </p:sp>
        <p:cxnSp>
          <p:nvCxnSpPr>
            <p:cNvPr id="10" name="Łącznik prostoliniowy 9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ytuł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pl-PL"/>
              <a:t>Kliknij, aby edytować styl wzorca podtytułu</a:t>
            </a:r>
            <a:endParaRPr lang="en-US"/>
          </a:p>
        </p:txBody>
      </p:sp>
      <p:sp>
        <p:nvSpPr>
          <p:cNvPr id="11" name="Symbol zastępczy daty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F56F58E0-E820-41CF-AC7F-DFC2B79C57BB}" type="datetime1">
              <a:rPr lang="en-US"/>
              <a:pPr>
                <a:defRPr/>
              </a:pPr>
              <a:t>5/9/2020</a:t>
            </a:fld>
            <a:endParaRPr lang="en-US" dirty="0"/>
          </a:p>
        </p:txBody>
      </p:sp>
      <p:sp>
        <p:nvSpPr>
          <p:cNvPr id="12" name="Symbol zastępczy stopki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13" name="Symbol zastępczy numeru slajd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13760A45-091D-4BCF-8DB5-9BFA74A9F3E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70384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8F435-DA80-4D9C-9B78-7DE769691807}" type="datetime1">
              <a:rPr lang="en-US"/>
              <a:pPr>
                <a:defRPr/>
              </a:pPr>
              <a:t>5/9/2020</a:t>
            </a:fld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87576-36C7-4CFE-AE6F-D20B98F183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0357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F47927C-37DF-4355-80E6-CB95151125DD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C2D7FB9-0550-439F-B2FC-D8BF22BDB106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11944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6DCDBE8-9321-41D9-ACBC-A4F0182825FF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3C547C0-118D-43E3-8CE1-6C98C8D2F668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774625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Tytuł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4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4CEC22-A440-4B51-B2F2-F858112A4B53}" type="datetime1">
              <a:rPr lang="en-US"/>
              <a:pPr>
                <a:defRPr/>
              </a:pPr>
              <a:t>5/9/2020</a:t>
            </a:fld>
            <a:endParaRPr lang="en-US" dirty="0"/>
          </a:p>
        </p:txBody>
      </p:sp>
      <p:sp>
        <p:nvSpPr>
          <p:cNvPr id="5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6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EECFF-BC1A-4CB2-B9D7-B7A3E1F8E8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026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agon 3"/>
          <p:cNvSpPr/>
          <p:nvPr/>
        </p:nvSpPr>
        <p:spPr>
          <a:xfrm>
            <a:off x="4849284" y="3005138"/>
            <a:ext cx="243416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5" name="Pagon 4"/>
          <p:cNvSpPr/>
          <p:nvPr/>
        </p:nvSpPr>
        <p:spPr>
          <a:xfrm>
            <a:off x="4599518" y="3005138"/>
            <a:ext cx="24553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6B05F7F-C13D-4539-947C-E454E12733D7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7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8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43CC674-66D0-4649-AD9A-F45C976A7D8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1640252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8" name="Tytuł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C26A6AA-7530-447C-A012-64E9F7966968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339028F-0996-40C5-955F-B71E0B3A205A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44997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6415035-DADB-4A51-A401-E901DF9DEB55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0B45FB4-A899-4D94-A494-1FFEC17E8F2B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922860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EA4C4C2D-C1F1-485F-8453-CFFF7F95055C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617413A-99E8-4156-8C3D-9FAC42C02097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1752193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382D78-5A8E-466F-BAC2-AA13BAE03698}" type="datetime1">
              <a:rPr lang="en-US"/>
              <a:pPr>
                <a:defRPr/>
              </a:pPr>
              <a:t>5/9/2020</a:t>
            </a:fld>
            <a:endParaRPr lang="en-US" dirty="0"/>
          </a:p>
        </p:txBody>
      </p:sp>
      <p:sp>
        <p:nvSpPr>
          <p:cNvPr id="3" name="Symbol zastępczy stopki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4" name="Symbol zastępczy numeru slajdu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6353CA-F732-4855-A055-19706AEC63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1131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D19FBE9-BAD3-4B1D-B628-D3CA0C7006AD}" type="datetime1">
              <a:rPr lang="en-US"/>
              <a:pPr>
                <a:defRPr/>
              </a:pPr>
              <a:t>5/9/2020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r>
              <a:rPr lang="pl-PL"/>
              <a:t>Waszawa, 27 wrzesień 2010</a:t>
            </a:r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9E2EE19-F871-4500-9616-E7FC97AF35E3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02533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owolny kształt 4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Dowolny kształt 15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" name="Trójkąt prostokątny 6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8" name="Łącznik prostoliniowy 7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Pagon 8"/>
          <p:cNvSpPr/>
          <p:nvPr/>
        </p:nvSpPr>
        <p:spPr>
          <a:xfrm>
            <a:off x="11552768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10" name="Pagon 9"/>
          <p:cNvSpPr/>
          <p:nvPr/>
        </p:nvSpPr>
        <p:spPr>
          <a:xfrm>
            <a:off x="11303001" y="4987925"/>
            <a:ext cx="243417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endParaRPr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pl-PL" noProof="0"/>
              <a:t>Kliknij ikonę, aby dodać obraz</a:t>
            </a:r>
            <a:endParaRPr lang="en-US" noProof="0" dirty="0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7ADC5C9-9370-47AC-9BDD-BA763B47341F}" type="datetime1">
              <a:rPr lang="en-US"/>
              <a:pPr>
                <a:defRPr/>
              </a:pPr>
              <a:t>5/9/2020</a:t>
            </a:fld>
            <a:endParaRPr lang="en-US"/>
          </a:p>
        </p:txBody>
      </p:sp>
      <p:sp>
        <p:nvSpPr>
          <p:cNvPr id="12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13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6CD3670F-FDA0-4FD0-B943-3688A59CEA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9409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Dowolny kształt 12"/>
          <p:cNvSpPr>
            <a:spLocks/>
          </p:cNvSpPr>
          <p:nvPr/>
        </p:nvSpPr>
        <p:spPr bwMode="auto">
          <a:xfrm>
            <a:off x="666751" y="5945188"/>
            <a:ext cx="6587067" cy="9207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Dowolny kształt 11"/>
          <p:cNvSpPr>
            <a:spLocks/>
          </p:cNvSpPr>
          <p:nvPr/>
        </p:nvSpPr>
        <p:spPr bwMode="auto">
          <a:xfrm>
            <a:off x="647700" y="5938838"/>
            <a:ext cx="4921251" cy="933450"/>
          </a:xfrm>
          <a:custGeom>
            <a:avLst/>
            <a:gdLst>
              <a:gd name="T0" fmla="*/ 0 w 5591"/>
              <a:gd name="T1" fmla="*/ 0 h 588"/>
              <a:gd name="T2" fmla="*/ 2147483647 w 5591"/>
              <a:gd name="T3" fmla="*/ 0 h 588"/>
              <a:gd name="T4" fmla="*/ 2147483647 w 5591"/>
              <a:gd name="T5" fmla="*/ 2147483647 h 588"/>
              <a:gd name="T6" fmla="*/ 2147483647 w 5591"/>
              <a:gd name="T7" fmla="*/ 0 h 588"/>
              <a:gd name="T8" fmla="*/ 0 60000 65536"/>
              <a:gd name="T9" fmla="*/ 0 60000 65536"/>
              <a:gd name="T10" fmla="*/ 0 60000 65536"/>
              <a:gd name="T11" fmla="*/ 0 60000 65536"/>
              <a:gd name="T12" fmla="*/ 0 w 5591"/>
              <a:gd name="T13" fmla="*/ 0 h 588"/>
              <a:gd name="T14" fmla="*/ 5591 w 5591"/>
              <a:gd name="T15" fmla="*/ 588 h 58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 cap="flat" cmpd="sng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" name="Trójkąt prostokątny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4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cxnSp>
        <p:nvCxnSpPr>
          <p:cNvPr id="15" name="Łącznik prostoliniowy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Symbol zastępczy tytułu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lang="pl-PL"/>
              <a:t>Kliknij, aby edytować styl</a:t>
            </a:r>
            <a:endParaRPr lang="en-US"/>
          </a:p>
        </p:txBody>
      </p:sp>
      <p:sp>
        <p:nvSpPr>
          <p:cNvPr id="1033" name="Symbol zastępczy tekstu 29"/>
          <p:cNvSpPr>
            <a:spLocks noGrp="1"/>
          </p:cNvSpPr>
          <p:nvPr>
            <p:ph type="body" idx="1"/>
          </p:nvPr>
        </p:nvSpPr>
        <p:spPr bwMode="auto">
          <a:xfrm>
            <a:off x="609600" y="1481138"/>
            <a:ext cx="10972800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/>
              <a:t>Kliknij, aby edytować style wzorca tekstu</a:t>
            </a:r>
          </a:p>
          <a:p>
            <a:pPr lvl="1"/>
            <a:r>
              <a:rPr lang="pl-PL" altLang="pl-PL"/>
              <a:t>Drugi poziom</a:t>
            </a:r>
          </a:p>
          <a:p>
            <a:pPr lvl="2"/>
            <a:r>
              <a:rPr lang="pl-PL" altLang="pl-PL"/>
              <a:t>Trzeci poziom</a:t>
            </a:r>
          </a:p>
          <a:p>
            <a:pPr lvl="3"/>
            <a:r>
              <a:rPr lang="pl-PL" altLang="pl-PL"/>
              <a:t>Czwarty poziom</a:t>
            </a:r>
          </a:p>
          <a:p>
            <a:pPr lvl="4"/>
            <a:r>
              <a:rPr lang="pl-PL" altLang="pl-PL"/>
              <a:t>Piąty poziom</a:t>
            </a:r>
            <a:endParaRPr lang="en-US" altLang="pl-PL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8970433" y="6408739"/>
            <a:ext cx="2559051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FC8F3972-3DEE-4C94-B6C3-690CE0FD002D}" type="datetime1">
              <a:rPr lang="en-US"/>
              <a:pPr>
                <a:defRPr/>
              </a:pPr>
              <a:t>5/9/2020</a:t>
            </a:fld>
            <a:endParaRPr lang="en-US" dirty="0"/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5839884" y="6408739"/>
            <a:ext cx="3134783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r>
              <a:rPr lang="en-US"/>
              <a:t>Waszawa, 27 wrzesień 2010</a:t>
            </a: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11529484" y="6408739"/>
            <a:ext cx="488949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  <a:latin typeface="Arial" charset="0"/>
              </a:defRPr>
            </a:lvl1pPr>
            <a:extLst/>
          </a:lstStyle>
          <a:p>
            <a:pPr>
              <a:defRPr/>
            </a:pPr>
            <a:fld id="{EF3E4A76-17A2-453A-8145-10D8D06FC5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16" r:id="rId1"/>
    <p:sldLayoutId id="2147484313" r:id="rId2"/>
    <p:sldLayoutId id="2147484317" r:id="rId3"/>
    <p:sldLayoutId id="2147484318" r:id="rId4"/>
    <p:sldLayoutId id="2147484319" r:id="rId5"/>
    <p:sldLayoutId id="2147484320" r:id="rId6"/>
    <p:sldLayoutId id="2147484314" r:id="rId7"/>
    <p:sldLayoutId id="2147484321" r:id="rId8"/>
    <p:sldLayoutId id="2147484322" r:id="rId9"/>
    <p:sldLayoutId id="2147484315" r:id="rId10"/>
    <p:sldLayoutId id="2147484323" r:id="rId11"/>
    <p:sldLayoutId id="2147484324" r:id="rId12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0" fontAlgn="base" hangingPunct="0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0" fontAlgn="base" hangingPunct="0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0" fontAlgn="base" hangingPunct="0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ytuł 1"/>
          <p:cNvSpPr>
            <a:spLocks noGrp="1"/>
          </p:cNvSpPr>
          <p:nvPr>
            <p:ph type="ctrTitle"/>
          </p:nvPr>
        </p:nvSpPr>
        <p:spPr>
          <a:xfrm>
            <a:off x="2209800" y="1628750"/>
            <a:ext cx="7772400" cy="2016279"/>
          </a:xfrm>
          <a:solidFill>
            <a:schemeClr val="accent1"/>
          </a:solidFill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pl-PL" sz="3600" dirty="0">
                <a:solidFill>
                  <a:schemeClr val="bg1"/>
                </a:solidFill>
                <a:effectLst/>
              </a:rPr>
              <a:t>Materiały szkoleniowe</a:t>
            </a:r>
            <a:br>
              <a:rPr lang="pl-PL" sz="3600" dirty="0">
                <a:solidFill>
                  <a:schemeClr val="bg1"/>
                </a:solidFill>
                <a:effectLst/>
              </a:rPr>
            </a:br>
            <a:endParaRPr lang="pl-PL" altLang="pl-PL" sz="3600" dirty="0">
              <a:solidFill>
                <a:schemeClr val="bg1"/>
              </a:solidFill>
            </a:endParaRPr>
          </a:p>
        </p:txBody>
      </p:sp>
      <p:sp>
        <p:nvSpPr>
          <p:cNvPr id="11267" name="Rectangle 4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spcBef>
                <a:spcPts val="400"/>
              </a:spcBef>
              <a:buClr>
                <a:schemeClr val="accent1"/>
              </a:buClr>
              <a:buSzPct val="68000"/>
              <a:buFont typeface="Wingdings 3" pitchFamily="18" charset="2"/>
              <a:buChar char=""/>
              <a:defRPr sz="2700">
                <a:solidFill>
                  <a:schemeClr val="tx1"/>
                </a:solidFill>
                <a:latin typeface="Lucida Sans Unicode" pitchFamily="34" charset="0"/>
              </a:defRPr>
            </a:lvl1pPr>
            <a:lvl2pPr marL="742950" indent="-285750" eaLnBrk="0" hangingPunct="0">
              <a:spcBef>
                <a:spcPts val="325"/>
              </a:spcBef>
              <a:buClr>
                <a:schemeClr val="accent1"/>
              </a:buClr>
              <a:buFont typeface="Verdana" pitchFamily="34" charset="0"/>
              <a:buChar char="◦"/>
              <a:defRPr sz="2300">
                <a:solidFill>
                  <a:schemeClr val="tx1"/>
                </a:solidFill>
                <a:latin typeface="Lucida Sans Unicode" pitchFamily="34" charset="0"/>
              </a:defRPr>
            </a:lvl2pPr>
            <a:lvl3pPr marL="1143000" indent="-228600" eaLnBrk="0" hangingPunct="0">
              <a:spcBef>
                <a:spcPts val="350"/>
              </a:spcBef>
              <a:buClr>
                <a:schemeClr val="accent2"/>
              </a:buClr>
              <a:buSzPct val="100000"/>
              <a:buFont typeface="Wingdings 2" pitchFamily="18" charset="2"/>
              <a:buChar char=""/>
              <a:defRPr sz="2100">
                <a:solidFill>
                  <a:schemeClr val="tx1"/>
                </a:solidFill>
                <a:latin typeface="Lucida Sans Unicode" pitchFamily="34" charset="0"/>
              </a:defRPr>
            </a:lvl3pPr>
            <a:lvl4pPr marL="16002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 sz="1900">
                <a:solidFill>
                  <a:schemeClr val="tx1"/>
                </a:solidFill>
                <a:latin typeface="Lucida Sans Unicode" pitchFamily="34" charset="0"/>
              </a:defRPr>
            </a:lvl4pPr>
            <a:lvl5pPr marL="2057400" indent="-228600" eaLnBrk="0" hangingPunct="0">
              <a:spcBef>
                <a:spcPts val="350"/>
              </a:spcBef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5pPr>
            <a:lvl6pPr marL="25146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6pPr>
            <a:lvl7pPr marL="29718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7pPr>
            <a:lvl8pPr marL="34290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8pPr>
            <a:lvl9pPr marL="3886200" indent="-228600" eaLnBrk="0" fontAlgn="base" hangingPunct="0">
              <a:spcBef>
                <a:spcPts val="350"/>
              </a:spcBef>
              <a:spcAft>
                <a:spcPct val="0"/>
              </a:spcAft>
              <a:buClr>
                <a:schemeClr val="accent2"/>
              </a:buClr>
              <a:buFont typeface="Wingdings 2" pitchFamily="18" charset="2"/>
              <a:buChar char=""/>
              <a:defRPr>
                <a:solidFill>
                  <a:schemeClr val="tx1"/>
                </a:solidFill>
                <a:latin typeface="Lucida Sans Unicode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pl-PL" altLang="pl-PL" sz="1800">
              <a:latin typeface="Calibri" pitchFamily="34" charset="0"/>
            </a:endParaRPr>
          </a:p>
        </p:txBody>
      </p:sp>
      <p:pic>
        <p:nvPicPr>
          <p:cNvPr id="11268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24490" y="15621"/>
            <a:ext cx="2411700" cy="12946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270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1"/>
            <a:ext cx="5562600" cy="119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pole tekstowe 2"/>
          <p:cNvSpPr txBox="1"/>
          <p:nvPr/>
        </p:nvSpPr>
        <p:spPr>
          <a:xfrm>
            <a:off x="2831439" y="3963538"/>
            <a:ext cx="6732933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l-PL" sz="2600" b="1" dirty="0"/>
              <a:t>Funkcje redaktora – Deponowanie plików</a:t>
            </a:r>
          </a:p>
          <a:p>
            <a:pPr algn="ctr"/>
            <a:endParaRPr lang="pl-PL" sz="2600" b="1" dirty="0"/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ymbol zastępczy zawartości 1"/>
          <p:cNvSpPr>
            <a:spLocks noGrp="1"/>
          </p:cNvSpPr>
          <p:nvPr>
            <p:ph idx="1"/>
          </p:nvPr>
        </p:nvSpPr>
        <p:spPr>
          <a:xfrm>
            <a:off x="1199320" y="2780910"/>
            <a:ext cx="8229600" cy="1440903"/>
          </a:xfrm>
        </p:spPr>
        <p:txBody>
          <a:bodyPr/>
          <a:lstStyle/>
          <a:p>
            <a:r>
              <a:rPr lang="pl-PL" altLang="pl-PL" dirty="0"/>
              <a:t>Pokaz deponowania plików </a:t>
            </a:r>
          </a:p>
          <a:p>
            <a:r>
              <a:rPr lang="pl-PL" altLang="pl-PL"/>
              <a:t>Określanie licencji</a:t>
            </a:r>
          </a:p>
          <a:p>
            <a:endParaRPr lang="pl-PL" altLang="pl-PL" dirty="0"/>
          </a:p>
          <a:p>
            <a:endParaRPr lang="pl-PL" altLang="pl-PL" dirty="0"/>
          </a:p>
        </p:txBody>
      </p:sp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/>
          <a:p>
            <a:pPr>
              <a:defRPr/>
            </a:pPr>
            <a:r>
              <a:rPr lang="pl-PL" dirty="0"/>
              <a:t>Plan prezentacji</a:t>
            </a:r>
          </a:p>
        </p:txBody>
      </p:sp>
    </p:spTree>
    <p:extLst>
      <p:ext uri="{BB962C8B-B14F-4D97-AF65-F5344CB8AC3E}">
        <p14:creationId xmlns:p14="http://schemas.microsoft.com/office/powerpoint/2010/main" val="1769154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ytuł 2"/>
          <p:cNvSpPr>
            <a:spLocks noGrp="1"/>
          </p:cNvSpPr>
          <p:nvPr>
            <p:ph type="title"/>
          </p:nvPr>
        </p:nvSpPr>
        <p:spPr>
          <a:xfrm>
            <a:off x="839270" y="2570163"/>
            <a:ext cx="10972800" cy="1143000"/>
          </a:xfrm>
        </p:spPr>
        <p:txBody>
          <a:bodyPr/>
          <a:lstStyle/>
          <a:p>
            <a:pPr algn="ctr"/>
            <a:r>
              <a:rPr lang="pl-PL" altLang="pl-PL" dirty="0"/>
              <a:t>Pokaz na ekranie</a:t>
            </a:r>
          </a:p>
        </p:txBody>
      </p:sp>
    </p:spTree>
    <p:extLst>
      <p:ext uri="{BB962C8B-B14F-4D97-AF65-F5344CB8AC3E}">
        <p14:creationId xmlns:p14="http://schemas.microsoft.com/office/powerpoint/2010/main" val="3208207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ol">
  <a:themeElements>
    <a:clrScheme name="Hol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Hol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Hol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2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3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ppt/theme/themeOverride4.xml><?xml version="1.0" encoding="utf-8"?>
<a:themeOverride xmlns:a="http://schemas.openxmlformats.org/drawingml/2006/main">
  <a:clrScheme name="Hol">
    <a:dk1>
      <a:sysClr val="windowText" lastClr="000000"/>
    </a:dk1>
    <a:lt1>
      <a:sysClr val="window" lastClr="FFFFFF"/>
    </a:lt1>
    <a:dk2>
      <a:srgbClr val="464646"/>
    </a:dk2>
    <a:lt2>
      <a:srgbClr val="DEF5FA"/>
    </a:lt2>
    <a:accent1>
      <a:srgbClr val="2DA2BF"/>
    </a:accent1>
    <a:accent2>
      <a:srgbClr val="DA1F28"/>
    </a:accent2>
    <a:accent3>
      <a:srgbClr val="EB641B"/>
    </a:accent3>
    <a:accent4>
      <a:srgbClr val="39639D"/>
    </a:accent4>
    <a:accent5>
      <a:srgbClr val="474B78"/>
    </a:accent5>
    <a:accent6>
      <a:srgbClr val="7D3C4A"/>
    </a:accent6>
    <a:hlink>
      <a:srgbClr val="FF8119"/>
    </a:hlink>
    <a:folHlink>
      <a:srgbClr val="44B9E8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1208</TotalTime>
  <Words>17</Words>
  <Application>Microsoft Office PowerPoint</Application>
  <PresentationFormat>Panoramiczny</PresentationFormat>
  <Paragraphs>6</Paragraphs>
  <Slides>3</Slides>
  <Notes>1</Notes>
  <HiddenSlides>0</HiddenSlides>
  <MMClips>0</MMClips>
  <ScaleCrop>false</ScaleCrop>
  <HeadingPairs>
    <vt:vector size="6" baseType="variant">
      <vt:variant>
        <vt:lpstr>Używane czcionki</vt:lpstr>
      </vt:variant>
      <vt:variant>
        <vt:i4>6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3</vt:i4>
      </vt:variant>
    </vt:vector>
  </HeadingPairs>
  <TitlesOfParts>
    <vt:vector size="10" baseType="lpstr">
      <vt:lpstr>Arial</vt:lpstr>
      <vt:lpstr>Calibri</vt:lpstr>
      <vt:lpstr>Lucida Sans Unicode</vt:lpstr>
      <vt:lpstr>Verdana</vt:lpstr>
      <vt:lpstr>Wingdings 2</vt:lpstr>
      <vt:lpstr>Wingdings 3</vt:lpstr>
      <vt:lpstr>Hol</vt:lpstr>
      <vt:lpstr>Materiały szkoleniowe </vt:lpstr>
      <vt:lpstr>Plan prezentacji</vt:lpstr>
      <vt:lpstr>Pokaz na ekranie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Materiały szkoleniowe </dc:title>
  <dc:creator>Henryk Rybinski</dc:creator>
  <cp:lastModifiedBy>Henryk Rybinski</cp:lastModifiedBy>
  <cp:revision>21</cp:revision>
  <dcterms:created xsi:type="dcterms:W3CDTF">2020-05-04T09:24:16Z</dcterms:created>
  <dcterms:modified xsi:type="dcterms:W3CDTF">2020-05-09T19:10:59Z</dcterms:modified>
</cp:coreProperties>
</file>